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1B2F41-0DC0-4B78-B20A-D7236F74A4FE}" type="doc">
      <dgm:prSet loTypeId="urn:microsoft.com/office/officeart/2005/8/layout/equation2" loCatId="process" qsTypeId="urn:microsoft.com/office/officeart/2005/8/quickstyle/simple5" qsCatId="simple" csTypeId="urn:microsoft.com/office/officeart/2005/8/colors/colorful5" csCatId="colorful" phldr="1"/>
      <dgm:spPr/>
    </dgm:pt>
    <dgm:pt modelId="{9FE97C20-07D5-4426-A745-CCC5B2AB320C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Organización</a:t>
          </a:r>
          <a:endParaRPr lang="es-MX" dirty="0">
            <a:solidFill>
              <a:schemeClr val="tx1"/>
            </a:solidFill>
          </a:endParaRPr>
        </a:p>
      </dgm:t>
    </dgm:pt>
    <dgm:pt modelId="{7B3A7A5E-E7C8-49BC-AEE2-543EDB5FFE2C}" type="parTrans" cxnId="{33F507F0-5AF0-454A-B454-FF9B8CEFB4CB}">
      <dgm:prSet/>
      <dgm:spPr/>
      <dgm:t>
        <a:bodyPr/>
        <a:lstStyle/>
        <a:p>
          <a:endParaRPr lang="es-MX"/>
        </a:p>
      </dgm:t>
    </dgm:pt>
    <dgm:pt modelId="{C4FF983C-61C8-4347-9D23-51458EF45BE0}" type="sibTrans" cxnId="{33F507F0-5AF0-454A-B454-FF9B8CEFB4CB}">
      <dgm:prSet/>
      <dgm:spPr/>
      <dgm:t>
        <a:bodyPr/>
        <a:lstStyle/>
        <a:p>
          <a:endParaRPr lang="es-MX"/>
        </a:p>
      </dgm:t>
    </dgm:pt>
    <dgm:pt modelId="{D71F3C4E-290C-414C-B330-D4415756BD67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Personal competitivo</a:t>
          </a:r>
          <a:endParaRPr lang="es-MX" dirty="0">
            <a:solidFill>
              <a:schemeClr val="tx1"/>
            </a:solidFill>
          </a:endParaRPr>
        </a:p>
      </dgm:t>
    </dgm:pt>
    <dgm:pt modelId="{DB4CFFD7-9BAD-44E1-9D23-A225F51DCC7D}" type="parTrans" cxnId="{F6509E5E-7387-44A2-A99A-99D4869E4B6A}">
      <dgm:prSet/>
      <dgm:spPr/>
      <dgm:t>
        <a:bodyPr/>
        <a:lstStyle/>
        <a:p>
          <a:endParaRPr lang="es-MX"/>
        </a:p>
      </dgm:t>
    </dgm:pt>
    <dgm:pt modelId="{3128EE77-16EE-4A70-917C-3D65D935E84F}" type="sibTrans" cxnId="{F6509E5E-7387-44A2-A99A-99D4869E4B6A}">
      <dgm:prSet/>
      <dgm:spPr/>
      <dgm:t>
        <a:bodyPr/>
        <a:lstStyle/>
        <a:p>
          <a:endParaRPr lang="es-MX"/>
        </a:p>
      </dgm:t>
    </dgm:pt>
    <dgm:pt modelId="{97BA0E75-FA57-46CF-B1D8-2B888EF99CD6}">
      <dgm:prSet phldrT="[Texto]"/>
      <dgm:spPr/>
      <dgm:t>
        <a:bodyPr/>
        <a:lstStyle/>
        <a:p>
          <a:r>
            <a:rPr lang="es-MX" smtClean="0">
              <a:solidFill>
                <a:schemeClr val="tx1"/>
              </a:solidFill>
            </a:rPr>
            <a:t>ORGANIZACIÓN COMPETITIVA</a:t>
          </a:r>
          <a:endParaRPr lang="es-MX" dirty="0">
            <a:solidFill>
              <a:schemeClr val="tx1"/>
            </a:solidFill>
          </a:endParaRPr>
        </a:p>
      </dgm:t>
    </dgm:pt>
    <dgm:pt modelId="{6CE2372A-9AA2-460A-98E8-5C35A6A0F039}" type="parTrans" cxnId="{C9CFD903-9A9E-4577-8D65-99A3D2307075}">
      <dgm:prSet/>
      <dgm:spPr/>
      <dgm:t>
        <a:bodyPr/>
        <a:lstStyle/>
        <a:p>
          <a:endParaRPr lang="es-MX"/>
        </a:p>
      </dgm:t>
    </dgm:pt>
    <dgm:pt modelId="{B92BB3A0-3DA1-453B-83E0-D4C54A5D7CB4}" type="sibTrans" cxnId="{C9CFD903-9A9E-4577-8D65-99A3D2307075}">
      <dgm:prSet/>
      <dgm:spPr/>
      <dgm:t>
        <a:bodyPr/>
        <a:lstStyle/>
        <a:p>
          <a:endParaRPr lang="es-MX"/>
        </a:p>
      </dgm:t>
    </dgm:pt>
    <dgm:pt modelId="{284E8C1F-8DCD-458C-9557-582A88563BFE}" type="pres">
      <dgm:prSet presAssocID="{4F1B2F41-0DC0-4B78-B20A-D7236F74A4FE}" presName="Name0" presStyleCnt="0">
        <dgm:presLayoutVars>
          <dgm:dir/>
          <dgm:resizeHandles val="exact"/>
        </dgm:presLayoutVars>
      </dgm:prSet>
      <dgm:spPr/>
    </dgm:pt>
    <dgm:pt modelId="{8E892726-13A0-4E97-9B3F-F86B1646BAE5}" type="pres">
      <dgm:prSet presAssocID="{4F1B2F41-0DC0-4B78-B20A-D7236F74A4FE}" presName="vNodes" presStyleCnt="0"/>
      <dgm:spPr/>
    </dgm:pt>
    <dgm:pt modelId="{434BF7EA-F914-4B40-90FC-E8962772BF93}" type="pres">
      <dgm:prSet presAssocID="{9FE97C20-07D5-4426-A745-CCC5B2AB320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FC18FA-B6C8-488F-A2D6-B490AAA92148}" type="pres">
      <dgm:prSet presAssocID="{C4FF983C-61C8-4347-9D23-51458EF45BE0}" presName="spacerT" presStyleCnt="0"/>
      <dgm:spPr/>
    </dgm:pt>
    <dgm:pt modelId="{4423DFAA-2741-4C4D-9964-E415BCF0E013}" type="pres">
      <dgm:prSet presAssocID="{C4FF983C-61C8-4347-9D23-51458EF45BE0}" presName="sibTrans" presStyleLbl="sibTrans2D1" presStyleIdx="0" presStyleCnt="2"/>
      <dgm:spPr/>
    </dgm:pt>
    <dgm:pt modelId="{E4FB5CBD-3D85-420B-854D-B55F51A49358}" type="pres">
      <dgm:prSet presAssocID="{C4FF983C-61C8-4347-9D23-51458EF45BE0}" presName="spacerB" presStyleCnt="0"/>
      <dgm:spPr/>
    </dgm:pt>
    <dgm:pt modelId="{F5CD3D3E-AC33-4760-979C-F94A28D298AE}" type="pres">
      <dgm:prSet presAssocID="{D71F3C4E-290C-414C-B330-D4415756BD67}" presName="node" presStyleLbl="node1" presStyleIdx="1" presStyleCnt="3">
        <dgm:presLayoutVars>
          <dgm:bulletEnabled val="1"/>
        </dgm:presLayoutVars>
      </dgm:prSet>
      <dgm:spPr/>
    </dgm:pt>
    <dgm:pt modelId="{63E38056-D59A-426D-9A01-7D109801CE8E}" type="pres">
      <dgm:prSet presAssocID="{4F1B2F41-0DC0-4B78-B20A-D7236F74A4FE}" presName="sibTransLast" presStyleLbl="sibTrans2D1" presStyleIdx="1" presStyleCnt="2"/>
      <dgm:spPr/>
    </dgm:pt>
    <dgm:pt modelId="{1C3546FA-65DC-4E70-9A51-54BB0360FF90}" type="pres">
      <dgm:prSet presAssocID="{4F1B2F41-0DC0-4B78-B20A-D7236F74A4FE}" presName="connectorText" presStyleLbl="sibTrans2D1" presStyleIdx="1" presStyleCnt="2"/>
      <dgm:spPr/>
    </dgm:pt>
    <dgm:pt modelId="{D3A1B6BF-71A0-4678-8082-0771008D8FF8}" type="pres">
      <dgm:prSet presAssocID="{4F1B2F41-0DC0-4B78-B20A-D7236F74A4FE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3F507F0-5AF0-454A-B454-FF9B8CEFB4CB}" srcId="{4F1B2F41-0DC0-4B78-B20A-D7236F74A4FE}" destId="{9FE97C20-07D5-4426-A745-CCC5B2AB320C}" srcOrd="0" destOrd="0" parTransId="{7B3A7A5E-E7C8-49BC-AEE2-543EDB5FFE2C}" sibTransId="{C4FF983C-61C8-4347-9D23-51458EF45BE0}"/>
    <dgm:cxn modelId="{D6467AF4-A2C5-49BD-856A-3DAABC034181}" type="presOf" srcId="{D71F3C4E-290C-414C-B330-D4415756BD67}" destId="{F5CD3D3E-AC33-4760-979C-F94A28D298AE}" srcOrd="0" destOrd="0" presId="urn:microsoft.com/office/officeart/2005/8/layout/equation2"/>
    <dgm:cxn modelId="{CFAB9E55-203D-4C29-8276-D39B40617B75}" type="presOf" srcId="{C4FF983C-61C8-4347-9D23-51458EF45BE0}" destId="{4423DFAA-2741-4C4D-9964-E415BCF0E013}" srcOrd="0" destOrd="0" presId="urn:microsoft.com/office/officeart/2005/8/layout/equation2"/>
    <dgm:cxn modelId="{C9CFD903-9A9E-4577-8D65-99A3D2307075}" srcId="{4F1B2F41-0DC0-4B78-B20A-D7236F74A4FE}" destId="{97BA0E75-FA57-46CF-B1D8-2B888EF99CD6}" srcOrd="2" destOrd="0" parTransId="{6CE2372A-9AA2-460A-98E8-5C35A6A0F039}" sibTransId="{B92BB3A0-3DA1-453B-83E0-D4C54A5D7CB4}"/>
    <dgm:cxn modelId="{1FA56FFC-4D7D-4140-A1E5-B54A4DE6154B}" type="presOf" srcId="{3128EE77-16EE-4A70-917C-3D65D935E84F}" destId="{1C3546FA-65DC-4E70-9A51-54BB0360FF90}" srcOrd="1" destOrd="0" presId="urn:microsoft.com/office/officeart/2005/8/layout/equation2"/>
    <dgm:cxn modelId="{F6509E5E-7387-44A2-A99A-99D4869E4B6A}" srcId="{4F1B2F41-0DC0-4B78-B20A-D7236F74A4FE}" destId="{D71F3C4E-290C-414C-B330-D4415756BD67}" srcOrd="1" destOrd="0" parTransId="{DB4CFFD7-9BAD-44E1-9D23-A225F51DCC7D}" sibTransId="{3128EE77-16EE-4A70-917C-3D65D935E84F}"/>
    <dgm:cxn modelId="{5FF22905-1C1E-4136-A877-99BCEB7F79F3}" type="presOf" srcId="{97BA0E75-FA57-46CF-B1D8-2B888EF99CD6}" destId="{D3A1B6BF-71A0-4678-8082-0771008D8FF8}" srcOrd="0" destOrd="0" presId="urn:microsoft.com/office/officeart/2005/8/layout/equation2"/>
    <dgm:cxn modelId="{00FBC854-A28D-4325-A4A2-6658A16C168B}" type="presOf" srcId="{9FE97C20-07D5-4426-A745-CCC5B2AB320C}" destId="{434BF7EA-F914-4B40-90FC-E8962772BF93}" srcOrd="0" destOrd="0" presId="urn:microsoft.com/office/officeart/2005/8/layout/equation2"/>
    <dgm:cxn modelId="{C0E7B175-763C-49B9-BBFD-9B4E70B6C4FC}" type="presOf" srcId="{4F1B2F41-0DC0-4B78-B20A-D7236F74A4FE}" destId="{284E8C1F-8DCD-458C-9557-582A88563BFE}" srcOrd="0" destOrd="0" presId="urn:microsoft.com/office/officeart/2005/8/layout/equation2"/>
    <dgm:cxn modelId="{58D80003-B35B-466D-87FD-AC7EF5E78AA9}" type="presOf" srcId="{3128EE77-16EE-4A70-917C-3D65D935E84F}" destId="{63E38056-D59A-426D-9A01-7D109801CE8E}" srcOrd="0" destOrd="0" presId="urn:microsoft.com/office/officeart/2005/8/layout/equation2"/>
    <dgm:cxn modelId="{1EE4EE74-1216-45D3-95AA-AA3DDAD3AF9B}" type="presParOf" srcId="{284E8C1F-8DCD-458C-9557-582A88563BFE}" destId="{8E892726-13A0-4E97-9B3F-F86B1646BAE5}" srcOrd="0" destOrd="0" presId="urn:microsoft.com/office/officeart/2005/8/layout/equation2"/>
    <dgm:cxn modelId="{5A830BF8-0413-4F90-859F-115D6DA7A54B}" type="presParOf" srcId="{8E892726-13A0-4E97-9B3F-F86B1646BAE5}" destId="{434BF7EA-F914-4B40-90FC-E8962772BF93}" srcOrd="0" destOrd="0" presId="urn:microsoft.com/office/officeart/2005/8/layout/equation2"/>
    <dgm:cxn modelId="{AE58CA15-D30E-4B8E-820C-7103F5FC2EE2}" type="presParOf" srcId="{8E892726-13A0-4E97-9B3F-F86B1646BAE5}" destId="{59FC18FA-B6C8-488F-A2D6-B490AAA92148}" srcOrd="1" destOrd="0" presId="urn:microsoft.com/office/officeart/2005/8/layout/equation2"/>
    <dgm:cxn modelId="{4584DC5F-DF74-42CE-94E3-367F3BB91761}" type="presParOf" srcId="{8E892726-13A0-4E97-9B3F-F86B1646BAE5}" destId="{4423DFAA-2741-4C4D-9964-E415BCF0E013}" srcOrd="2" destOrd="0" presId="urn:microsoft.com/office/officeart/2005/8/layout/equation2"/>
    <dgm:cxn modelId="{982EA914-BEF9-41B0-B6DD-CDB8BA7D03E0}" type="presParOf" srcId="{8E892726-13A0-4E97-9B3F-F86B1646BAE5}" destId="{E4FB5CBD-3D85-420B-854D-B55F51A49358}" srcOrd="3" destOrd="0" presId="urn:microsoft.com/office/officeart/2005/8/layout/equation2"/>
    <dgm:cxn modelId="{CF10FBCD-8A56-488A-B151-3E476A2F4AEE}" type="presParOf" srcId="{8E892726-13A0-4E97-9B3F-F86B1646BAE5}" destId="{F5CD3D3E-AC33-4760-979C-F94A28D298AE}" srcOrd="4" destOrd="0" presId="urn:microsoft.com/office/officeart/2005/8/layout/equation2"/>
    <dgm:cxn modelId="{3E86FB8A-FA88-4F9B-B47A-BA2EB90AFE4C}" type="presParOf" srcId="{284E8C1F-8DCD-458C-9557-582A88563BFE}" destId="{63E38056-D59A-426D-9A01-7D109801CE8E}" srcOrd="1" destOrd="0" presId="urn:microsoft.com/office/officeart/2005/8/layout/equation2"/>
    <dgm:cxn modelId="{54D8738C-FD6E-4567-84F1-7918A9A10BCA}" type="presParOf" srcId="{63E38056-D59A-426D-9A01-7D109801CE8E}" destId="{1C3546FA-65DC-4E70-9A51-54BB0360FF90}" srcOrd="0" destOrd="0" presId="urn:microsoft.com/office/officeart/2005/8/layout/equation2"/>
    <dgm:cxn modelId="{5740DC52-D0DD-4B75-BB62-A8D89F9B0F53}" type="presParOf" srcId="{284E8C1F-8DCD-458C-9557-582A88563BFE}" destId="{D3A1B6BF-71A0-4678-8082-0771008D8FF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5C4E5C-0814-4307-AB0D-84E5B80A1DD3}" type="doc">
      <dgm:prSet loTypeId="urn:microsoft.com/office/officeart/2005/8/layout/arrow5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B9FA5E05-B3FD-49C7-847A-7C9732AEDC31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Condición de la empresa </a:t>
          </a:r>
          <a:endParaRPr lang="es-MX" dirty="0">
            <a:solidFill>
              <a:schemeClr val="tx1"/>
            </a:solidFill>
          </a:endParaRPr>
        </a:p>
      </dgm:t>
    </dgm:pt>
    <dgm:pt modelId="{F29BFA6E-D619-4EBD-8A86-63F9C44904AF}" type="parTrans" cxnId="{A8E240AA-5EBD-40B4-815E-4E138F648043}">
      <dgm:prSet/>
      <dgm:spPr/>
      <dgm:t>
        <a:bodyPr/>
        <a:lstStyle/>
        <a:p>
          <a:endParaRPr lang="es-MX"/>
        </a:p>
      </dgm:t>
    </dgm:pt>
    <dgm:pt modelId="{1CD256D3-2508-419F-B5C3-CE79EF67A740}" type="sibTrans" cxnId="{A8E240AA-5EBD-40B4-815E-4E138F648043}">
      <dgm:prSet/>
      <dgm:spPr/>
      <dgm:t>
        <a:bodyPr/>
        <a:lstStyle/>
        <a:p>
          <a:endParaRPr lang="es-MX"/>
        </a:p>
      </dgm:t>
    </dgm:pt>
    <dgm:pt modelId="{2F8322B2-903B-4D90-8AA5-6187E40CD08D}">
      <dgm:prSet phldrT="[Texto]"/>
      <dgm:spPr/>
      <dgm:t>
        <a:bodyPr/>
        <a:lstStyle/>
        <a:p>
          <a:r>
            <a:rPr lang="es-MX" dirty="0" smtClean="0">
              <a:solidFill>
                <a:schemeClr val="tx1"/>
              </a:solidFill>
            </a:rPr>
            <a:t>Condición de recursos humanos </a:t>
          </a:r>
          <a:endParaRPr lang="es-MX" dirty="0">
            <a:solidFill>
              <a:schemeClr val="tx1"/>
            </a:solidFill>
          </a:endParaRPr>
        </a:p>
      </dgm:t>
    </dgm:pt>
    <dgm:pt modelId="{CA7C3908-326D-4985-A861-96912D7ECAE0}" type="parTrans" cxnId="{B441CA3A-B004-4246-B422-9B52102C5824}">
      <dgm:prSet/>
      <dgm:spPr/>
      <dgm:t>
        <a:bodyPr/>
        <a:lstStyle/>
        <a:p>
          <a:endParaRPr lang="es-MX"/>
        </a:p>
      </dgm:t>
    </dgm:pt>
    <dgm:pt modelId="{3144FE05-B729-4616-946D-4E4E6306B6A9}" type="sibTrans" cxnId="{B441CA3A-B004-4246-B422-9B52102C5824}">
      <dgm:prSet/>
      <dgm:spPr/>
      <dgm:t>
        <a:bodyPr/>
        <a:lstStyle/>
        <a:p>
          <a:endParaRPr lang="es-MX"/>
        </a:p>
      </dgm:t>
    </dgm:pt>
    <dgm:pt modelId="{992BED25-3D36-4C0F-B509-A55039898F50}" type="pres">
      <dgm:prSet presAssocID="{EF5C4E5C-0814-4307-AB0D-84E5B80A1DD3}" presName="diagram" presStyleCnt="0">
        <dgm:presLayoutVars>
          <dgm:dir/>
          <dgm:resizeHandles val="exact"/>
        </dgm:presLayoutVars>
      </dgm:prSet>
      <dgm:spPr/>
    </dgm:pt>
    <dgm:pt modelId="{E1C72431-BB51-45DA-880D-0D3F4C9E9F5E}" type="pres">
      <dgm:prSet presAssocID="{B9FA5E05-B3FD-49C7-847A-7C9732AEDC3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E2BA40-C84B-4903-85B1-0BAFB5A9BC94}" type="pres">
      <dgm:prSet presAssocID="{2F8322B2-903B-4D90-8AA5-6187E40CD08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41CA3A-B004-4246-B422-9B52102C5824}" srcId="{EF5C4E5C-0814-4307-AB0D-84E5B80A1DD3}" destId="{2F8322B2-903B-4D90-8AA5-6187E40CD08D}" srcOrd="1" destOrd="0" parTransId="{CA7C3908-326D-4985-A861-96912D7ECAE0}" sibTransId="{3144FE05-B729-4616-946D-4E4E6306B6A9}"/>
    <dgm:cxn modelId="{65C5F2AF-ACE7-4365-93E0-1BC788F09860}" type="presOf" srcId="{EF5C4E5C-0814-4307-AB0D-84E5B80A1DD3}" destId="{992BED25-3D36-4C0F-B509-A55039898F50}" srcOrd="0" destOrd="0" presId="urn:microsoft.com/office/officeart/2005/8/layout/arrow5"/>
    <dgm:cxn modelId="{A8E240AA-5EBD-40B4-815E-4E138F648043}" srcId="{EF5C4E5C-0814-4307-AB0D-84E5B80A1DD3}" destId="{B9FA5E05-B3FD-49C7-847A-7C9732AEDC31}" srcOrd="0" destOrd="0" parTransId="{F29BFA6E-D619-4EBD-8A86-63F9C44904AF}" sibTransId="{1CD256D3-2508-419F-B5C3-CE79EF67A740}"/>
    <dgm:cxn modelId="{BA90BB63-5C4B-4BD1-963F-06A18A93DAA4}" type="presOf" srcId="{2F8322B2-903B-4D90-8AA5-6187E40CD08D}" destId="{08E2BA40-C84B-4903-85B1-0BAFB5A9BC94}" srcOrd="0" destOrd="0" presId="urn:microsoft.com/office/officeart/2005/8/layout/arrow5"/>
    <dgm:cxn modelId="{636D1B55-E7DD-4B70-BA6F-569B5E73C1B8}" type="presOf" srcId="{B9FA5E05-B3FD-49C7-847A-7C9732AEDC31}" destId="{E1C72431-BB51-45DA-880D-0D3F4C9E9F5E}" srcOrd="0" destOrd="0" presId="urn:microsoft.com/office/officeart/2005/8/layout/arrow5"/>
    <dgm:cxn modelId="{4311015B-C1EC-413A-A5C9-94E3807683CA}" type="presParOf" srcId="{992BED25-3D36-4C0F-B509-A55039898F50}" destId="{E1C72431-BB51-45DA-880D-0D3F4C9E9F5E}" srcOrd="0" destOrd="0" presId="urn:microsoft.com/office/officeart/2005/8/layout/arrow5"/>
    <dgm:cxn modelId="{2E469C4E-5415-4973-B401-A9BB57EF4531}" type="presParOf" srcId="{992BED25-3D36-4C0F-B509-A55039898F50}" destId="{08E2BA40-C84B-4903-85B1-0BAFB5A9BC9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87DC7B-18B6-4D0B-BE44-A5ADAFFAD411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0C3BE4C-B9CF-4C32-8187-6930BBC45A82}">
      <dgm:prSet phldrT="[Texto]"/>
      <dgm:spPr/>
      <dgm:t>
        <a:bodyPr/>
        <a:lstStyle/>
        <a:p>
          <a:r>
            <a:rPr lang="es-MX" dirty="0" smtClean="0"/>
            <a:t>Desarrollo del personal</a:t>
          </a:r>
          <a:endParaRPr lang="es-MX" dirty="0"/>
        </a:p>
      </dgm:t>
    </dgm:pt>
    <dgm:pt modelId="{34C5C50B-2E1E-4F28-97BB-0A6676428A67}" type="parTrans" cxnId="{743FCD9D-4189-4AA9-87E0-D163AC2C4580}">
      <dgm:prSet/>
      <dgm:spPr/>
      <dgm:t>
        <a:bodyPr/>
        <a:lstStyle/>
        <a:p>
          <a:endParaRPr lang="es-MX"/>
        </a:p>
      </dgm:t>
    </dgm:pt>
    <dgm:pt modelId="{0477230B-688D-4B1A-BE16-FD7E85479033}" type="sibTrans" cxnId="{743FCD9D-4189-4AA9-87E0-D163AC2C4580}">
      <dgm:prSet/>
      <dgm:spPr/>
      <dgm:t>
        <a:bodyPr/>
        <a:lstStyle/>
        <a:p>
          <a:endParaRPr lang="es-MX"/>
        </a:p>
      </dgm:t>
    </dgm:pt>
    <dgm:pt modelId="{ABAF6C9C-C44A-4FA9-8F5E-EC43CE3034CA}">
      <dgm:prSet phldrT="[Texto]"/>
      <dgm:spPr/>
      <dgm:t>
        <a:bodyPr/>
        <a:lstStyle/>
        <a:p>
          <a:r>
            <a:rPr lang="es-MX" dirty="0" smtClean="0"/>
            <a:t>No exigencia a cumplir por la empleado</a:t>
          </a:r>
          <a:endParaRPr lang="es-MX" dirty="0"/>
        </a:p>
      </dgm:t>
    </dgm:pt>
    <dgm:pt modelId="{DEE9664F-3DD8-4FF0-AA67-6DCDA8BC841F}" type="parTrans" cxnId="{A7700135-0E05-422B-BE8F-EC386FEE96F1}">
      <dgm:prSet/>
      <dgm:spPr/>
      <dgm:t>
        <a:bodyPr/>
        <a:lstStyle/>
        <a:p>
          <a:endParaRPr lang="es-MX"/>
        </a:p>
      </dgm:t>
    </dgm:pt>
    <dgm:pt modelId="{68BFFECA-2A25-4D75-BB76-53B498A2A958}" type="sibTrans" cxnId="{A7700135-0E05-422B-BE8F-EC386FEE96F1}">
      <dgm:prSet/>
      <dgm:spPr/>
      <dgm:t>
        <a:bodyPr/>
        <a:lstStyle/>
        <a:p>
          <a:endParaRPr lang="es-MX"/>
        </a:p>
      </dgm:t>
    </dgm:pt>
    <dgm:pt modelId="{6F5D892A-FA10-48A5-8933-CA74D6F34942}">
      <dgm:prSet phldrT="[Texto]"/>
      <dgm:spPr/>
      <dgm:t>
        <a:bodyPr/>
        <a:lstStyle/>
        <a:p>
          <a:r>
            <a:rPr lang="es-MX" dirty="0" smtClean="0"/>
            <a:t>Requisito para triunfo de organización</a:t>
          </a:r>
          <a:endParaRPr lang="es-MX" dirty="0"/>
        </a:p>
      </dgm:t>
    </dgm:pt>
    <dgm:pt modelId="{9F10BE9E-81D5-4712-B265-1624375C1CB7}" type="parTrans" cxnId="{6799CF71-BD57-4542-A4AD-54AE25D13DA5}">
      <dgm:prSet/>
      <dgm:spPr/>
      <dgm:t>
        <a:bodyPr/>
        <a:lstStyle/>
        <a:p>
          <a:endParaRPr lang="es-MX"/>
        </a:p>
      </dgm:t>
    </dgm:pt>
    <dgm:pt modelId="{4FB7F1C8-AF78-4211-A808-BAEE3E88AA32}" type="sibTrans" cxnId="{6799CF71-BD57-4542-A4AD-54AE25D13DA5}">
      <dgm:prSet/>
      <dgm:spPr/>
      <dgm:t>
        <a:bodyPr/>
        <a:lstStyle/>
        <a:p>
          <a:endParaRPr lang="es-MX"/>
        </a:p>
      </dgm:t>
    </dgm:pt>
    <dgm:pt modelId="{98AF8EB8-1576-49C6-A3CE-02260CB07FB8}" type="pres">
      <dgm:prSet presAssocID="{7E87DC7B-18B6-4D0B-BE44-A5ADAFFAD411}" presName="outerComposite" presStyleCnt="0">
        <dgm:presLayoutVars>
          <dgm:chMax val="5"/>
          <dgm:dir/>
          <dgm:resizeHandles val="exact"/>
        </dgm:presLayoutVars>
      </dgm:prSet>
      <dgm:spPr/>
    </dgm:pt>
    <dgm:pt modelId="{220F4DF3-A26C-43FC-82C9-FC9F8029D827}" type="pres">
      <dgm:prSet presAssocID="{7E87DC7B-18B6-4D0B-BE44-A5ADAFFAD411}" presName="dummyMaxCanvas" presStyleCnt="0">
        <dgm:presLayoutVars/>
      </dgm:prSet>
      <dgm:spPr/>
    </dgm:pt>
    <dgm:pt modelId="{E9957093-C860-4F9B-AC45-88D763ABC814}" type="pres">
      <dgm:prSet presAssocID="{7E87DC7B-18B6-4D0B-BE44-A5ADAFFAD41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639F55-2F2C-4CBF-9DF9-0EC93B5F514B}" type="pres">
      <dgm:prSet presAssocID="{7E87DC7B-18B6-4D0B-BE44-A5ADAFFAD41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6BD240-D63A-43D1-A0D7-DD23EF8B765A}" type="pres">
      <dgm:prSet presAssocID="{7E87DC7B-18B6-4D0B-BE44-A5ADAFFAD41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BC49A29-1F79-40B7-AB8A-B59B1307507D}" type="pres">
      <dgm:prSet presAssocID="{7E87DC7B-18B6-4D0B-BE44-A5ADAFFAD411}" presName="ThreeConn_1-2" presStyleLbl="fgAccFollowNode1" presStyleIdx="0" presStyleCnt="2">
        <dgm:presLayoutVars>
          <dgm:bulletEnabled val="1"/>
        </dgm:presLayoutVars>
      </dgm:prSet>
      <dgm:spPr/>
    </dgm:pt>
    <dgm:pt modelId="{84F4928D-FCA6-48DA-975F-58FD70EABF1C}" type="pres">
      <dgm:prSet presAssocID="{7E87DC7B-18B6-4D0B-BE44-A5ADAFFAD411}" presName="ThreeConn_2-3" presStyleLbl="fgAccFollowNode1" presStyleIdx="1" presStyleCnt="2">
        <dgm:presLayoutVars>
          <dgm:bulletEnabled val="1"/>
        </dgm:presLayoutVars>
      </dgm:prSet>
      <dgm:spPr/>
    </dgm:pt>
    <dgm:pt modelId="{C042DDEB-1FD4-4CFD-9D71-A47EAF1593BB}" type="pres">
      <dgm:prSet presAssocID="{7E87DC7B-18B6-4D0B-BE44-A5ADAFFAD41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73A808-402F-48A3-95B2-EDFEE0094070}" type="pres">
      <dgm:prSet presAssocID="{7E87DC7B-18B6-4D0B-BE44-A5ADAFFAD41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94F64D4-D3D3-4A33-914B-413B49172E7D}" type="pres">
      <dgm:prSet presAssocID="{7E87DC7B-18B6-4D0B-BE44-A5ADAFFAD41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B45F16C-7077-4733-A82A-66C19C9B12B6}" type="presOf" srcId="{6F5D892A-FA10-48A5-8933-CA74D6F34942}" destId="{506BD240-D63A-43D1-A0D7-DD23EF8B765A}" srcOrd="0" destOrd="0" presId="urn:microsoft.com/office/officeart/2005/8/layout/vProcess5"/>
    <dgm:cxn modelId="{93A01DBF-1F60-4868-99AF-5C599197F691}" type="presOf" srcId="{6F5D892A-FA10-48A5-8933-CA74D6F34942}" destId="{794F64D4-D3D3-4A33-914B-413B49172E7D}" srcOrd="1" destOrd="0" presId="urn:microsoft.com/office/officeart/2005/8/layout/vProcess5"/>
    <dgm:cxn modelId="{A7700135-0E05-422B-BE8F-EC386FEE96F1}" srcId="{7E87DC7B-18B6-4D0B-BE44-A5ADAFFAD411}" destId="{ABAF6C9C-C44A-4FA9-8F5E-EC43CE3034CA}" srcOrd="1" destOrd="0" parTransId="{DEE9664F-3DD8-4FF0-AA67-6DCDA8BC841F}" sibTransId="{68BFFECA-2A25-4D75-BB76-53B498A2A958}"/>
    <dgm:cxn modelId="{743FCD9D-4189-4AA9-87E0-D163AC2C4580}" srcId="{7E87DC7B-18B6-4D0B-BE44-A5ADAFFAD411}" destId="{40C3BE4C-B9CF-4C32-8187-6930BBC45A82}" srcOrd="0" destOrd="0" parTransId="{34C5C50B-2E1E-4F28-97BB-0A6676428A67}" sibTransId="{0477230B-688D-4B1A-BE16-FD7E85479033}"/>
    <dgm:cxn modelId="{3EE29D40-963D-4CD6-B114-3435AEB95AC7}" type="presOf" srcId="{0477230B-688D-4B1A-BE16-FD7E85479033}" destId="{BBC49A29-1F79-40B7-AB8A-B59B1307507D}" srcOrd="0" destOrd="0" presId="urn:microsoft.com/office/officeart/2005/8/layout/vProcess5"/>
    <dgm:cxn modelId="{35F1A762-0E8B-4E3F-83A9-97274AAE74EA}" type="presOf" srcId="{7E87DC7B-18B6-4D0B-BE44-A5ADAFFAD411}" destId="{98AF8EB8-1576-49C6-A3CE-02260CB07FB8}" srcOrd="0" destOrd="0" presId="urn:microsoft.com/office/officeart/2005/8/layout/vProcess5"/>
    <dgm:cxn modelId="{D7ED716D-CB65-421F-BBFE-B46C8E53E6CB}" type="presOf" srcId="{40C3BE4C-B9CF-4C32-8187-6930BBC45A82}" destId="{C042DDEB-1FD4-4CFD-9D71-A47EAF1593BB}" srcOrd="1" destOrd="0" presId="urn:microsoft.com/office/officeart/2005/8/layout/vProcess5"/>
    <dgm:cxn modelId="{9B3C9249-5B8A-43B2-9CE2-E985AAC231BC}" type="presOf" srcId="{68BFFECA-2A25-4D75-BB76-53B498A2A958}" destId="{84F4928D-FCA6-48DA-975F-58FD70EABF1C}" srcOrd="0" destOrd="0" presId="urn:microsoft.com/office/officeart/2005/8/layout/vProcess5"/>
    <dgm:cxn modelId="{6799CF71-BD57-4542-A4AD-54AE25D13DA5}" srcId="{7E87DC7B-18B6-4D0B-BE44-A5ADAFFAD411}" destId="{6F5D892A-FA10-48A5-8933-CA74D6F34942}" srcOrd="2" destOrd="0" parTransId="{9F10BE9E-81D5-4712-B265-1624375C1CB7}" sibTransId="{4FB7F1C8-AF78-4211-A808-BAEE3E88AA32}"/>
    <dgm:cxn modelId="{5F516E8E-2E43-4F13-8CFA-8672B467C2F9}" type="presOf" srcId="{ABAF6C9C-C44A-4FA9-8F5E-EC43CE3034CA}" destId="{6073A808-402F-48A3-95B2-EDFEE0094070}" srcOrd="1" destOrd="0" presId="urn:microsoft.com/office/officeart/2005/8/layout/vProcess5"/>
    <dgm:cxn modelId="{7ACF5DC4-06EE-43EF-904B-A944B0D3D124}" type="presOf" srcId="{40C3BE4C-B9CF-4C32-8187-6930BBC45A82}" destId="{E9957093-C860-4F9B-AC45-88D763ABC814}" srcOrd="0" destOrd="0" presId="urn:microsoft.com/office/officeart/2005/8/layout/vProcess5"/>
    <dgm:cxn modelId="{E73BDFF4-D57D-4D9C-9AF0-B26E9065F9D9}" type="presOf" srcId="{ABAF6C9C-C44A-4FA9-8F5E-EC43CE3034CA}" destId="{44639F55-2F2C-4CBF-9DF9-0EC93B5F514B}" srcOrd="0" destOrd="0" presId="urn:microsoft.com/office/officeart/2005/8/layout/vProcess5"/>
    <dgm:cxn modelId="{DCF6C5D9-65D1-43A5-95B4-D3608B8B4E16}" type="presParOf" srcId="{98AF8EB8-1576-49C6-A3CE-02260CB07FB8}" destId="{220F4DF3-A26C-43FC-82C9-FC9F8029D827}" srcOrd="0" destOrd="0" presId="urn:microsoft.com/office/officeart/2005/8/layout/vProcess5"/>
    <dgm:cxn modelId="{909078B7-92AD-4C26-A7C6-5597537B6AA5}" type="presParOf" srcId="{98AF8EB8-1576-49C6-A3CE-02260CB07FB8}" destId="{E9957093-C860-4F9B-AC45-88D763ABC814}" srcOrd="1" destOrd="0" presId="urn:microsoft.com/office/officeart/2005/8/layout/vProcess5"/>
    <dgm:cxn modelId="{FCCCE6E9-50BB-48DF-AE3B-BF1DDDCAF296}" type="presParOf" srcId="{98AF8EB8-1576-49C6-A3CE-02260CB07FB8}" destId="{44639F55-2F2C-4CBF-9DF9-0EC93B5F514B}" srcOrd="2" destOrd="0" presId="urn:microsoft.com/office/officeart/2005/8/layout/vProcess5"/>
    <dgm:cxn modelId="{55900481-736A-4E35-9C91-55DD73D91304}" type="presParOf" srcId="{98AF8EB8-1576-49C6-A3CE-02260CB07FB8}" destId="{506BD240-D63A-43D1-A0D7-DD23EF8B765A}" srcOrd="3" destOrd="0" presId="urn:microsoft.com/office/officeart/2005/8/layout/vProcess5"/>
    <dgm:cxn modelId="{284DBC41-A518-4829-B960-CFAC025A5DE8}" type="presParOf" srcId="{98AF8EB8-1576-49C6-A3CE-02260CB07FB8}" destId="{BBC49A29-1F79-40B7-AB8A-B59B1307507D}" srcOrd="4" destOrd="0" presId="urn:microsoft.com/office/officeart/2005/8/layout/vProcess5"/>
    <dgm:cxn modelId="{A2262C66-EA67-4CD7-9A31-CA765A71AD03}" type="presParOf" srcId="{98AF8EB8-1576-49C6-A3CE-02260CB07FB8}" destId="{84F4928D-FCA6-48DA-975F-58FD70EABF1C}" srcOrd="5" destOrd="0" presId="urn:microsoft.com/office/officeart/2005/8/layout/vProcess5"/>
    <dgm:cxn modelId="{DD082D7C-7B14-42AE-86F3-0A6DB9C8B23C}" type="presParOf" srcId="{98AF8EB8-1576-49C6-A3CE-02260CB07FB8}" destId="{C042DDEB-1FD4-4CFD-9D71-A47EAF1593BB}" srcOrd="6" destOrd="0" presId="urn:microsoft.com/office/officeart/2005/8/layout/vProcess5"/>
    <dgm:cxn modelId="{BCA0A333-CAB4-479B-A2E8-349285DC19BD}" type="presParOf" srcId="{98AF8EB8-1576-49C6-A3CE-02260CB07FB8}" destId="{6073A808-402F-48A3-95B2-EDFEE0094070}" srcOrd="7" destOrd="0" presId="urn:microsoft.com/office/officeart/2005/8/layout/vProcess5"/>
    <dgm:cxn modelId="{38E3CA06-29EB-41E6-9620-27C4497BCF72}" type="presParOf" srcId="{98AF8EB8-1576-49C6-A3CE-02260CB07FB8}" destId="{794F64D4-D3D3-4A33-914B-413B49172E7D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F89B1B-F060-492A-B7DB-1D816F89BD4C}" type="doc">
      <dgm:prSet loTypeId="urn:microsoft.com/office/officeart/2005/8/layout/vList3" loCatId="list" qsTypeId="urn:microsoft.com/office/officeart/2005/8/quickstyle/3d1" qsCatId="3D" csTypeId="urn:microsoft.com/office/officeart/2005/8/colors/colorful5" csCatId="colorful" phldr="1"/>
      <dgm:spPr/>
    </dgm:pt>
    <dgm:pt modelId="{973B1879-D4AD-41F0-B6A8-D95595A018AA}">
      <dgm:prSet phldrT="[Texto]"/>
      <dgm:spPr/>
      <dgm:t>
        <a:bodyPr/>
        <a:lstStyle/>
        <a:p>
          <a:r>
            <a:rPr lang="es-MX" dirty="0" smtClean="0"/>
            <a:t>Recurso humano formado</a:t>
          </a:r>
          <a:endParaRPr lang="es-MX" dirty="0"/>
        </a:p>
      </dgm:t>
    </dgm:pt>
    <dgm:pt modelId="{4FBC7991-5456-43EE-A6E0-2282F61CEFC0}" type="parTrans" cxnId="{94FE74FA-3973-4BAA-8261-0970EDE8738C}">
      <dgm:prSet/>
      <dgm:spPr/>
      <dgm:t>
        <a:bodyPr/>
        <a:lstStyle/>
        <a:p>
          <a:endParaRPr lang="es-MX"/>
        </a:p>
      </dgm:t>
    </dgm:pt>
    <dgm:pt modelId="{6D522563-31E9-4A6C-A468-99E4360BE1EE}" type="sibTrans" cxnId="{94FE74FA-3973-4BAA-8261-0970EDE8738C}">
      <dgm:prSet/>
      <dgm:spPr/>
      <dgm:t>
        <a:bodyPr/>
        <a:lstStyle/>
        <a:p>
          <a:endParaRPr lang="es-MX"/>
        </a:p>
      </dgm:t>
    </dgm:pt>
    <dgm:pt modelId="{C2610E66-CA72-4F50-9FE7-7205460DE666}">
      <dgm:prSet phldrT="[Texto]"/>
      <dgm:spPr/>
      <dgm:t>
        <a:bodyPr/>
        <a:lstStyle/>
        <a:p>
          <a:r>
            <a:rPr lang="es-MX" dirty="0" smtClean="0"/>
            <a:t>+ importante en empresa</a:t>
          </a:r>
          <a:endParaRPr lang="es-MX" dirty="0"/>
        </a:p>
      </dgm:t>
    </dgm:pt>
    <dgm:pt modelId="{CE975980-5269-4BB7-A57D-AFB690D77644}" type="parTrans" cxnId="{B7BDD913-B6A7-4D18-AFCF-C688B0066EE1}">
      <dgm:prSet/>
      <dgm:spPr/>
      <dgm:t>
        <a:bodyPr/>
        <a:lstStyle/>
        <a:p>
          <a:endParaRPr lang="es-MX"/>
        </a:p>
      </dgm:t>
    </dgm:pt>
    <dgm:pt modelId="{B9469180-EA85-45B0-B985-07B5DA755467}" type="sibTrans" cxnId="{B7BDD913-B6A7-4D18-AFCF-C688B0066EE1}">
      <dgm:prSet/>
      <dgm:spPr/>
      <dgm:t>
        <a:bodyPr/>
        <a:lstStyle/>
        <a:p>
          <a:endParaRPr lang="es-MX"/>
        </a:p>
      </dgm:t>
    </dgm:pt>
    <dgm:pt modelId="{86DD6259-9EB6-46E7-8112-37705D2EA231}" type="pres">
      <dgm:prSet presAssocID="{B6F89B1B-F060-492A-B7DB-1D816F89BD4C}" presName="linearFlow" presStyleCnt="0">
        <dgm:presLayoutVars>
          <dgm:dir/>
          <dgm:resizeHandles val="exact"/>
        </dgm:presLayoutVars>
      </dgm:prSet>
      <dgm:spPr/>
    </dgm:pt>
    <dgm:pt modelId="{F145AA34-0780-4684-8304-BD9E50C6D935}" type="pres">
      <dgm:prSet presAssocID="{973B1879-D4AD-41F0-B6A8-D95595A018AA}" presName="composite" presStyleCnt="0"/>
      <dgm:spPr/>
    </dgm:pt>
    <dgm:pt modelId="{7B101C69-1357-48AD-98F7-9A08E65C115B}" type="pres">
      <dgm:prSet presAssocID="{973B1879-D4AD-41F0-B6A8-D95595A018AA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15087FA-92C4-4EF8-B012-5C3DDCB86C1F}" type="pres">
      <dgm:prSet presAssocID="{973B1879-D4AD-41F0-B6A8-D95595A018AA}" presName="txShp" presStyleLbl="node1" presStyleIdx="0" presStyleCnt="2">
        <dgm:presLayoutVars>
          <dgm:bulletEnabled val="1"/>
        </dgm:presLayoutVars>
      </dgm:prSet>
      <dgm:spPr/>
    </dgm:pt>
    <dgm:pt modelId="{B1F0D4A7-6CCF-4C07-B567-FDF8DD585A7A}" type="pres">
      <dgm:prSet presAssocID="{6D522563-31E9-4A6C-A468-99E4360BE1EE}" presName="spacing" presStyleCnt="0"/>
      <dgm:spPr/>
    </dgm:pt>
    <dgm:pt modelId="{4D546FF0-F177-4278-BA3B-EAF7CF892D24}" type="pres">
      <dgm:prSet presAssocID="{C2610E66-CA72-4F50-9FE7-7205460DE666}" presName="composite" presStyleCnt="0"/>
      <dgm:spPr/>
    </dgm:pt>
    <dgm:pt modelId="{FF061E63-CA0A-4678-9DA1-26FD20A9E6BE}" type="pres">
      <dgm:prSet presAssocID="{C2610E66-CA72-4F50-9FE7-7205460DE666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57A7482-CAAE-47D4-8447-0735E6D41A2A}" type="pres">
      <dgm:prSet presAssocID="{C2610E66-CA72-4F50-9FE7-7205460DE666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4FE74FA-3973-4BAA-8261-0970EDE8738C}" srcId="{B6F89B1B-F060-492A-B7DB-1D816F89BD4C}" destId="{973B1879-D4AD-41F0-B6A8-D95595A018AA}" srcOrd="0" destOrd="0" parTransId="{4FBC7991-5456-43EE-A6E0-2282F61CEFC0}" sibTransId="{6D522563-31E9-4A6C-A468-99E4360BE1EE}"/>
    <dgm:cxn modelId="{6B1B06F4-E0FB-42FA-8893-E84C637DD384}" type="presOf" srcId="{B6F89B1B-F060-492A-B7DB-1D816F89BD4C}" destId="{86DD6259-9EB6-46E7-8112-37705D2EA231}" srcOrd="0" destOrd="0" presId="urn:microsoft.com/office/officeart/2005/8/layout/vList3"/>
    <dgm:cxn modelId="{32B172E6-150C-41EB-B113-DB4D07784819}" type="presOf" srcId="{C2610E66-CA72-4F50-9FE7-7205460DE666}" destId="{E57A7482-CAAE-47D4-8447-0735E6D41A2A}" srcOrd="0" destOrd="0" presId="urn:microsoft.com/office/officeart/2005/8/layout/vList3"/>
    <dgm:cxn modelId="{2BCD603D-1B89-4558-B224-3662E0AC2F4A}" type="presOf" srcId="{973B1879-D4AD-41F0-B6A8-D95595A018AA}" destId="{515087FA-92C4-4EF8-B012-5C3DDCB86C1F}" srcOrd="0" destOrd="0" presId="urn:microsoft.com/office/officeart/2005/8/layout/vList3"/>
    <dgm:cxn modelId="{B7BDD913-B6A7-4D18-AFCF-C688B0066EE1}" srcId="{B6F89B1B-F060-492A-B7DB-1D816F89BD4C}" destId="{C2610E66-CA72-4F50-9FE7-7205460DE666}" srcOrd="1" destOrd="0" parTransId="{CE975980-5269-4BB7-A57D-AFB690D77644}" sibTransId="{B9469180-EA85-45B0-B985-07B5DA755467}"/>
    <dgm:cxn modelId="{97CCECED-AED7-4218-96EE-E7AE9BA9DB79}" type="presParOf" srcId="{86DD6259-9EB6-46E7-8112-37705D2EA231}" destId="{F145AA34-0780-4684-8304-BD9E50C6D935}" srcOrd="0" destOrd="0" presId="urn:microsoft.com/office/officeart/2005/8/layout/vList3"/>
    <dgm:cxn modelId="{AE5803D5-D549-420F-82BC-A0343250048D}" type="presParOf" srcId="{F145AA34-0780-4684-8304-BD9E50C6D935}" destId="{7B101C69-1357-48AD-98F7-9A08E65C115B}" srcOrd="0" destOrd="0" presId="urn:microsoft.com/office/officeart/2005/8/layout/vList3"/>
    <dgm:cxn modelId="{A324EB33-4D1E-47C9-9A69-826994261A52}" type="presParOf" srcId="{F145AA34-0780-4684-8304-BD9E50C6D935}" destId="{515087FA-92C4-4EF8-B012-5C3DDCB86C1F}" srcOrd="1" destOrd="0" presId="urn:microsoft.com/office/officeart/2005/8/layout/vList3"/>
    <dgm:cxn modelId="{D51261B5-D04D-4B5C-86EF-A071A5AB882B}" type="presParOf" srcId="{86DD6259-9EB6-46E7-8112-37705D2EA231}" destId="{B1F0D4A7-6CCF-4C07-B567-FDF8DD585A7A}" srcOrd="1" destOrd="0" presId="urn:microsoft.com/office/officeart/2005/8/layout/vList3"/>
    <dgm:cxn modelId="{3F3B951F-71B6-4FA4-94E7-46B16C41AB06}" type="presParOf" srcId="{86DD6259-9EB6-46E7-8112-37705D2EA231}" destId="{4D546FF0-F177-4278-BA3B-EAF7CF892D24}" srcOrd="2" destOrd="0" presId="urn:microsoft.com/office/officeart/2005/8/layout/vList3"/>
    <dgm:cxn modelId="{607A8D35-7624-4AC2-BEDE-31245D7D9E5C}" type="presParOf" srcId="{4D546FF0-F177-4278-BA3B-EAF7CF892D24}" destId="{FF061E63-CA0A-4678-9DA1-26FD20A9E6BE}" srcOrd="0" destOrd="0" presId="urn:microsoft.com/office/officeart/2005/8/layout/vList3"/>
    <dgm:cxn modelId="{10421A82-6F6F-4668-A5C4-C69A4775FDD4}" type="presParOf" srcId="{4D546FF0-F177-4278-BA3B-EAF7CF892D24}" destId="{E57A7482-CAAE-47D4-8447-0735E6D41A2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AED592-7505-4D4C-9C51-76026936EE79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833639C2-8648-410B-80C2-3EBDDB40DBAC}">
      <dgm:prSet phldrT="[Texto]"/>
      <dgm:spPr/>
      <dgm:t>
        <a:bodyPr/>
        <a:lstStyle/>
        <a:p>
          <a:r>
            <a:rPr lang="es-MX" dirty="0" smtClean="0"/>
            <a:t>Empleado no satisfecho</a:t>
          </a:r>
          <a:endParaRPr lang="es-MX" dirty="0"/>
        </a:p>
      </dgm:t>
    </dgm:pt>
    <dgm:pt modelId="{40F6F3AB-0903-4657-B2EE-36A0EECBEC24}" type="parTrans" cxnId="{8DEFCEA3-9614-488A-8E53-175D39462E01}">
      <dgm:prSet/>
      <dgm:spPr/>
      <dgm:t>
        <a:bodyPr/>
        <a:lstStyle/>
        <a:p>
          <a:endParaRPr lang="es-MX"/>
        </a:p>
      </dgm:t>
    </dgm:pt>
    <dgm:pt modelId="{CCB06467-1DC8-4888-A0F4-4C7F9D4FB622}" type="sibTrans" cxnId="{8DEFCEA3-9614-488A-8E53-175D39462E01}">
      <dgm:prSet/>
      <dgm:spPr/>
      <dgm:t>
        <a:bodyPr/>
        <a:lstStyle/>
        <a:p>
          <a:endParaRPr lang="es-MX"/>
        </a:p>
      </dgm:t>
    </dgm:pt>
    <dgm:pt modelId="{3B81E5E6-7ECA-4056-921C-4F30895CE930}">
      <dgm:prSet phldrT="[Texto]"/>
      <dgm:spPr/>
      <dgm:t>
        <a:bodyPr/>
        <a:lstStyle/>
        <a:p>
          <a:r>
            <a:rPr lang="es-MX" dirty="0" smtClean="0"/>
            <a:t>Condiciones de trabajo</a:t>
          </a:r>
          <a:endParaRPr lang="es-MX" dirty="0"/>
        </a:p>
      </dgm:t>
    </dgm:pt>
    <dgm:pt modelId="{CBD16736-0732-4A29-885B-EB2BE4D3B4D4}" type="parTrans" cxnId="{69C8BEB8-256D-4583-98AF-7900BF669916}">
      <dgm:prSet/>
      <dgm:spPr/>
      <dgm:t>
        <a:bodyPr/>
        <a:lstStyle/>
        <a:p>
          <a:endParaRPr lang="es-MX"/>
        </a:p>
      </dgm:t>
    </dgm:pt>
    <dgm:pt modelId="{B7CFE675-127F-4D8C-8BBE-CBC61BF1A52B}" type="sibTrans" cxnId="{69C8BEB8-256D-4583-98AF-7900BF669916}">
      <dgm:prSet/>
      <dgm:spPr/>
      <dgm:t>
        <a:bodyPr/>
        <a:lstStyle/>
        <a:p>
          <a:endParaRPr lang="es-MX"/>
        </a:p>
      </dgm:t>
    </dgm:pt>
    <dgm:pt modelId="{03576C2E-EA8C-4A0C-A870-F9ABF2A262C1}">
      <dgm:prSet phldrT="[Texto]"/>
      <dgm:spPr/>
      <dgm:t>
        <a:bodyPr/>
        <a:lstStyle/>
        <a:p>
          <a:r>
            <a:rPr lang="es-MX" dirty="0" smtClean="0"/>
            <a:t>Insatisfacción </a:t>
          </a:r>
          <a:r>
            <a:rPr lang="es-MX" dirty="0" smtClean="0">
              <a:sym typeface="Symbol"/>
            </a:rPr>
            <a:t> producto/servicio defectuoso</a:t>
          </a:r>
          <a:endParaRPr lang="es-MX" dirty="0"/>
        </a:p>
      </dgm:t>
    </dgm:pt>
    <dgm:pt modelId="{430B3A67-CB89-40DD-B33F-3A356FC2B2C7}" type="parTrans" cxnId="{FC6C0421-4783-4B03-9379-EF4C0266B374}">
      <dgm:prSet/>
      <dgm:spPr/>
      <dgm:t>
        <a:bodyPr/>
        <a:lstStyle/>
        <a:p>
          <a:endParaRPr lang="es-MX"/>
        </a:p>
      </dgm:t>
    </dgm:pt>
    <dgm:pt modelId="{85AEC6FA-C6B9-4F34-876B-661927D5D09A}" type="sibTrans" cxnId="{FC6C0421-4783-4B03-9379-EF4C0266B374}">
      <dgm:prSet/>
      <dgm:spPr/>
      <dgm:t>
        <a:bodyPr/>
        <a:lstStyle/>
        <a:p>
          <a:endParaRPr lang="es-MX"/>
        </a:p>
      </dgm:t>
    </dgm:pt>
    <dgm:pt modelId="{A5B0C23F-0AB3-4706-BFA2-B9659E3E1A0B}">
      <dgm:prSet phldrT="[Texto]"/>
      <dgm:spPr/>
      <dgm:t>
        <a:bodyPr/>
        <a:lstStyle/>
        <a:p>
          <a:r>
            <a:rPr lang="es-MX" dirty="0" smtClean="0"/>
            <a:t>Empleado satisfecho, contento</a:t>
          </a:r>
          <a:endParaRPr lang="es-MX" dirty="0"/>
        </a:p>
      </dgm:t>
    </dgm:pt>
    <dgm:pt modelId="{0E6543C9-30EA-4817-B653-BD9B3961A7D8}" type="parTrans" cxnId="{5E0E8FBA-75E5-4E3E-B9A8-D8A98C55A0F2}">
      <dgm:prSet/>
      <dgm:spPr/>
      <dgm:t>
        <a:bodyPr/>
        <a:lstStyle/>
        <a:p>
          <a:endParaRPr lang="es-MX"/>
        </a:p>
      </dgm:t>
    </dgm:pt>
    <dgm:pt modelId="{8858841F-93C0-4E42-ACD8-912A0CC7A7E2}" type="sibTrans" cxnId="{5E0E8FBA-75E5-4E3E-B9A8-D8A98C55A0F2}">
      <dgm:prSet/>
      <dgm:spPr/>
      <dgm:t>
        <a:bodyPr/>
        <a:lstStyle/>
        <a:p>
          <a:endParaRPr lang="es-MX"/>
        </a:p>
      </dgm:t>
    </dgm:pt>
    <dgm:pt modelId="{4E671E2E-5BD5-425E-BD2C-9EE3D9EA247C}">
      <dgm:prSet phldrT="[Texto]"/>
      <dgm:spPr/>
      <dgm:t>
        <a:bodyPr/>
        <a:lstStyle/>
        <a:p>
          <a:r>
            <a:rPr lang="es-MX" dirty="0" smtClean="0"/>
            <a:t> Fuente de trabajo</a:t>
          </a:r>
          <a:endParaRPr lang="es-MX" dirty="0"/>
        </a:p>
      </dgm:t>
    </dgm:pt>
    <dgm:pt modelId="{6E6804E1-71E0-4219-AE3D-F28E0371CA25}" type="parTrans" cxnId="{5D23A82A-8CCD-4939-9331-401A6FA689D6}">
      <dgm:prSet/>
      <dgm:spPr/>
      <dgm:t>
        <a:bodyPr/>
        <a:lstStyle/>
        <a:p>
          <a:endParaRPr lang="es-MX"/>
        </a:p>
      </dgm:t>
    </dgm:pt>
    <dgm:pt modelId="{80454595-181F-4FC1-878C-7ACE59873D49}" type="sibTrans" cxnId="{5D23A82A-8CCD-4939-9331-401A6FA689D6}">
      <dgm:prSet/>
      <dgm:spPr/>
      <dgm:t>
        <a:bodyPr/>
        <a:lstStyle/>
        <a:p>
          <a:endParaRPr lang="es-MX"/>
        </a:p>
      </dgm:t>
    </dgm:pt>
    <dgm:pt modelId="{05DEA0C8-6E9B-47A4-8D33-8A2E53E9B0B5}">
      <dgm:prSet phldrT="[Texto]"/>
      <dgm:spPr/>
      <dgm:t>
        <a:bodyPr/>
        <a:lstStyle/>
        <a:p>
          <a:r>
            <a:rPr lang="es-MX" dirty="0" smtClean="0"/>
            <a:t>Compromiso con éxito de empresa</a:t>
          </a:r>
          <a:endParaRPr lang="es-MX" dirty="0"/>
        </a:p>
      </dgm:t>
    </dgm:pt>
    <dgm:pt modelId="{50705DB8-CB11-4C78-AFC2-6479FA84E10B}" type="parTrans" cxnId="{7E1200D7-10C6-4F42-BA32-C1CF6031AF26}">
      <dgm:prSet/>
      <dgm:spPr/>
      <dgm:t>
        <a:bodyPr/>
        <a:lstStyle/>
        <a:p>
          <a:endParaRPr lang="es-MX"/>
        </a:p>
      </dgm:t>
    </dgm:pt>
    <dgm:pt modelId="{5D6DF178-748D-4BC6-B12D-9B328B5F3E3F}" type="sibTrans" cxnId="{7E1200D7-10C6-4F42-BA32-C1CF6031AF26}">
      <dgm:prSet/>
      <dgm:spPr/>
      <dgm:t>
        <a:bodyPr/>
        <a:lstStyle/>
        <a:p>
          <a:endParaRPr lang="es-MX"/>
        </a:p>
      </dgm:t>
    </dgm:pt>
    <dgm:pt modelId="{C1739DEF-832A-4FDA-B6E7-767E867519E2}" type="pres">
      <dgm:prSet presAssocID="{51AED592-7505-4D4C-9C51-76026936EE79}" presName="Name0" presStyleCnt="0">
        <dgm:presLayoutVars>
          <dgm:dir/>
          <dgm:animLvl val="lvl"/>
          <dgm:resizeHandles val="exact"/>
        </dgm:presLayoutVars>
      </dgm:prSet>
      <dgm:spPr/>
    </dgm:pt>
    <dgm:pt modelId="{6585C7C6-CDAD-47F3-8DD1-D666458BAEE4}" type="pres">
      <dgm:prSet presAssocID="{833639C2-8648-410B-80C2-3EBDDB40DBAC}" presName="linNode" presStyleCnt="0"/>
      <dgm:spPr/>
    </dgm:pt>
    <dgm:pt modelId="{1A57EF67-D7A5-4102-9996-DD1E1E25B543}" type="pres">
      <dgm:prSet presAssocID="{833639C2-8648-410B-80C2-3EBDDB40DBAC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98864F01-8D49-45ED-A799-C9030408DD07}" type="pres">
      <dgm:prSet presAssocID="{833639C2-8648-410B-80C2-3EBDDB40DBAC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37596C-2AA0-4016-BEFF-4ADA4CFA6968}" type="pres">
      <dgm:prSet presAssocID="{CCB06467-1DC8-4888-A0F4-4C7F9D4FB622}" presName="sp" presStyleCnt="0"/>
      <dgm:spPr/>
    </dgm:pt>
    <dgm:pt modelId="{DF039E8B-3022-4B23-A772-0E1CBDA5626D}" type="pres">
      <dgm:prSet presAssocID="{A5B0C23F-0AB3-4706-BFA2-B9659E3E1A0B}" presName="linNode" presStyleCnt="0"/>
      <dgm:spPr/>
    </dgm:pt>
    <dgm:pt modelId="{A36F68D8-3587-44B8-BAE4-716DED678DAB}" type="pres">
      <dgm:prSet presAssocID="{A5B0C23F-0AB3-4706-BFA2-B9659E3E1A0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FC5965-0D59-4468-BDCE-F21E00A5B0DA}" type="pres">
      <dgm:prSet presAssocID="{A5B0C23F-0AB3-4706-BFA2-B9659E3E1A0B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E654CB2-A2D5-414D-98EF-7ED4099D1CF5}" type="presOf" srcId="{833639C2-8648-410B-80C2-3EBDDB40DBAC}" destId="{1A57EF67-D7A5-4102-9996-DD1E1E25B543}" srcOrd="0" destOrd="0" presId="urn:microsoft.com/office/officeart/2005/8/layout/vList5"/>
    <dgm:cxn modelId="{F9D2B223-6057-46F4-B757-D51262C0D619}" type="presOf" srcId="{A5B0C23F-0AB3-4706-BFA2-B9659E3E1A0B}" destId="{A36F68D8-3587-44B8-BAE4-716DED678DAB}" srcOrd="0" destOrd="0" presId="urn:microsoft.com/office/officeart/2005/8/layout/vList5"/>
    <dgm:cxn modelId="{EC9BBE4E-4479-4E5A-856F-1AC9FE1BA306}" type="presOf" srcId="{05DEA0C8-6E9B-47A4-8D33-8A2E53E9B0B5}" destId="{C8FC5965-0D59-4468-BDCE-F21E00A5B0DA}" srcOrd="0" destOrd="1" presId="urn:microsoft.com/office/officeart/2005/8/layout/vList5"/>
    <dgm:cxn modelId="{FC6C0421-4783-4B03-9379-EF4C0266B374}" srcId="{833639C2-8648-410B-80C2-3EBDDB40DBAC}" destId="{03576C2E-EA8C-4A0C-A870-F9ABF2A262C1}" srcOrd="1" destOrd="0" parTransId="{430B3A67-CB89-40DD-B33F-3A356FC2B2C7}" sibTransId="{85AEC6FA-C6B9-4F34-876B-661927D5D09A}"/>
    <dgm:cxn modelId="{8DEFCEA3-9614-488A-8E53-175D39462E01}" srcId="{51AED592-7505-4D4C-9C51-76026936EE79}" destId="{833639C2-8648-410B-80C2-3EBDDB40DBAC}" srcOrd="0" destOrd="0" parTransId="{40F6F3AB-0903-4657-B2EE-36A0EECBEC24}" sibTransId="{CCB06467-1DC8-4888-A0F4-4C7F9D4FB622}"/>
    <dgm:cxn modelId="{69C8BEB8-256D-4583-98AF-7900BF669916}" srcId="{833639C2-8648-410B-80C2-3EBDDB40DBAC}" destId="{3B81E5E6-7ECA-4056-921C-4F30895CE930}" srcOrd="0" destOrd="0" parTransId="{CBD16736-0732-4A29-885B-EB2BE4D3B4D4}" sibTransId="{B7CFE675-127F-4D8C-8BBE-CBC61BF1A52B}"/>
    <dgm:cxn modelId="{2946E7DF-29AA-4D62-911C-DFD8F1B577D1}" type="presOf" srcId="{4E671E2E-5BD5-425E-BD2C-9EE3D9EA247C}" destId="{C8FC5965-0D59-4468-BDCE-F21E00A5B0DA}" srcOrd="0" destOrd="0" presId="urn:microsoft.com/office/officeart/2005/8/layout/vList5"/>
    <dgm:cxn modelId="{5E0E8FBA-75E5-4E3E-B9A8-D8A98C55A0F2}" srcId="{51AED592-7505-4D4C-9C51-76026936EE79}" destId="{A5B0C23F-0AB3-4706-BFA2-B9659E3E1A0B}" srcOrd="1" destOrd="0" parTransId="{0E6543C9-30EA-4817-B653-BD9B3961A7D8}" sibTransId="{8858841F-93C0-4E42-ACD8-912A0CC7A7E2}"/>
    <dgm:cxn modelId="{5A2D5EEA-F38D-4288-A066-36B103EAF1D8}" type="presOf" srcId="{3B81E5E6-7ECA-4056-921C-4F30895CE930}" destId="{98864F01-8D49-45ED-A799-C9030408DD07}" srcOrd="0" destOrd="0" presId="urn:microsoft.com/office/officeart/2005/8/layout/vList5"/>
    <dgm:cxn modelId="{5D23A82A-8CCD-4939-9331-401A6FA689D6}" srcId="{A5B0C23F-0AB3-4706-BFA2-B9659E3E1A0B}" destId="{4E671E2E-5BD5-425E-BD2C-9EE3D9EA247C}" srcOrd="0" destOrd="0" parTransId="{6E6804E1-71E0-4219-AE3D-F28E0371CA25}" sibTransId="{80454595-181F-4FC1-878C-7ACE59873D49}"/>
    <dgm:cxn modelId="{7E1200D7-10C6-4F42-BA32-C1CF6031AF26}" srcId="{A5B0C23F-0AB3-4706-BFA2-B9659E3E1A0B}" destId="{05DEA0C8-6E9B-47A4-8D33-8A2E53E9B0B5}" srcOrd="1" destOrd="0" parTransId="{50705DB8-CB11-4C78-AFC2-6479FA84E10B}" sibTransId="{5D6DF178-748D-4BC6-B12D-9B328B5F3E3F}"/>
    <dgm:cxn modelId="{0B4FCBED-B9E8-44F3-A628-77DE565FF07F}" type="presOf" srcId="{51AED592-7505-4D4C-9C51-76026936EE79}" destId="{C1739DEF-832A-4FDA-B6E7-767E867519E2}" srcOrd="0" destOrd="0" presId="urn:microsoft.com/office/officeart/2005/8/layout/vList5"/>
    <dgm:cxn modelId="{CE8AB2A1-6892-4355-973E-71197167AD40}" type="presOf" srcId="{03576C2E-EA8C-4A0C-A870-F9ABF2A262C1}" destId="{98864F01-8D49-45ED-A799-C9030408DD07}" srcOrd="0" destOrd="1" presId="urn:microsoft.com/office/officeart/2005/8/layout/vList5"/>
    <dgm:cxn modelId="{F23BD301-A4F0-4ABE-9046-B9410F7A49DF}" type="presParOf" srcId="{C1739DEF-832A-4FDA-B6E7-767E867519E2}" destId="{6585C7C6-CDAD-47F3-8DD1-D666458BAEE4}" srcOrd="0" destOrd="0" presId="urn:microsoft.com/office/officeart/2005/8/layout/vList5"/>
    <dgm:cxn modelId="{2E1BE9EA-8045-49BE-9617-9EE0557B0EA2}" type="presParOf" srcId="{6585C7C6-CDAD-47F3-8DD1-D666458BAEE4}" destId="{1A57EF67-D7A5-4102-9996-DD1E1E25B543}" srcOrd="0" destOrd="0" presId="urn:microsoft.com/office/officeart/2005/8/layout/vList5"/>
    <dgm:cxn modelId="{7BCFF8C1-CD39-4BA7-BF4A-15057A5C38A7}" type="presParOf" srcId="{6585C7C6-CDAD-47F3-8DD1-D666458BAEE4}" destId="{98864F01-8D49-45ED-A799-C9030408DD07}" srcOrd="1" destOrd="0" presId="urn:microsoft.com/office/officeart/2005/8/layout/vList5"/>
    <dgm:cxn modelId="{C2C0771B-FE93-4AAA-8996-6147CF30A091}" type="presParOf" srcId="{C1739DEF-832A-4FDA-B6E7-767E867519E2}" destId="{F137596C-2AA0-4016-BEFF-4ADA4CFA6968}" srcOrd="1" destOrd="0" presId="urn:microsoft.com/office/officeart/2005/8/layout/vList5"/>
    <dgm:cxn modelId="{F62E6490-9517-496A-8C95-AFD474EEF1DD}" type="presParOf" srcId="{C1739DEF-832A-4FDA-B6E7-767E867519E2}" destId="{DF039E8B-3022-4B23-A772-0E1CBDA5626D}" srcOrd="2" destOrd="0" presId="urn:microsoft.com/office/officeart/2005/8/layout/vList5"/>
    <dgm:cxn modelId="{D759767A-B476-4885-9264-6945BA10EF9E}" type="presParOf" srcId="{DF039E8B-3022-4B23-A772-0E1CBDA5626D}" destId="{A36F68D8-3587-44B8-BAE4-716DED678DAB}" srcOrd="0" destOrd="0" presId="urn:microsoft.com/office/officeart/2005/8/layout/vList5"/>
    <dgm:cxn modelId="{525C1EF3-35FD-4AFF-BCAA-24C29EDC05C8}" type="presParOf" srcId="{DF039E8B-3022-4B23-A772-0E1CBDA5626D}" destId="{C8FC5965-0D59-4468-BDCE-F21E00A5B0D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D14557-228D-45CE-887F-7C0351A09348}" type="doc">
      <dgm:prSet loTypeId="urn:microsoft.com/office/officeart/2005/8/layout/radial3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ACFE4DD2-BF2B-4CB4-859C-59CE813A12C9}">
      <dgm:prSet phldrT="[Texto]"/>
      <dgm:spPr/>
      <dgm:t>
        <a:bodyPr/>
        <a:lstStyle/>
        <a:p>
          <a:r>
            <a:rPr lang="es-MX" dirty="0" smtClean="0"/>
            <a:t>EL COACHING</a:t>
          </a:r>
          <a:endParaRPr lang="es-MX" dirty="0"/>
        </a:p>
      </dgm:t>
    </dgm:pt>
    <dgm:pt modelId="{4EEAD394-4333-43A7-A8BD-1B423ED269C6}" type="parTrans" cxnId="{3E4F4C08-4238-49B5-BFD1-7126C3D5AD74}">
      <dgm:prSet/>
      <dgm:spPr/>
      <dgm:t>
        <a:bodyPr/>
        <a:lstStyle/>
        <a:p>
          <a:endParaRPr lang="es-MX"/>
        </a:p>
      </dgm:t>
    </dgm:pt>
    <dgm:pt modelId="{A861B2AA-4F16-4C72-8128-DA73B1D2AA38}" type="sibTrans" cxnId="{3E4F4C08-4238-49B5-BFD1-7126C3D5AD74}">
      <dgm:prSet/>
      <dgm:spPr/>
      <dgm:t>
        <a:bodyPr/>
        <a:lstStyle/>
        <a:p>
          <a:endParaRPr lang="es-MX"/>
        </a:p>
      </dgm:t>
    </dgm:pt>
    <dgm:pt modelId="{04BCA4A6-0D97-4D93-9D93-FF64E093E27B}">
      <dgm:prSet phldrT="[Texto]" custT="1"/>
      <dgm:spPr/>
      <dgm:t>
        <a:bodyPr/>
        <a:lstStyle/>
        <a:p>
          <a:r>
            <a:rPr lang="es-MX" sz="1600" dirty="0" smtClean="0"/>
            <a:t>Ajustar competencias</a:t>
          </a:r>
          <a:endParaRPr lang="es-MX" sz="1600" dirty="0"/>
        </a:p>
      </dgm:t>
    </dgm:pt>
    <dgm:pt modelId="{864D30CF-7196-4398-AE8B-4E1EA00145BB}" type="parTrans" cxnId="{B75015E4-4BA8-4E33-AD31-6492B51A2047}">
      <dgm:prSet/>
      <dgm:spPr/>
      <dgm:t>
        <a:bodyPr/>
        <a:lstStyle/>
        <a:p>
          <a:endParaRPr lang="es-MX"/>
        </a:p>
      </dgm:t>
    </dgm:pt>
    <dgm:pt modelId="{54FBBDB4-8E7D-483F-987A-B6C44140D61B}" type="sibTrans" cxnId="{B75015E4-4BA8-4E33-AD31-6492B51A2047}">
      <dgm:prSet/>
      <dgm:spPr/>
      <dgm:t>
        <a:bodyPr/>
        <a:lstStyle/>
        <a:p>
          <a:endParaRPr lang="es-MX"/>
        </a:p>
      </dgm:t>
    </dgm:pt>
    <dgm:pt modelId="{79FECB43-7841-4DD9-8C36-D03298213631}">
      <dgm:prSet phldrT="[Texto]" custT="1"/>
      <dgm:spPr/>
      <dgm:t>
        <a:bodyPr/>
        <a:lstStyle/>
        <a:p>
          <a:r>
            <a:rPr lang="es-MX" sz="1800" dirty="0" smtClean="0"/>
            <a:t>Orientar </a:t>
          </a:r>
          <a:r>
            <a:rPr lang="es-MX" sz="1600" dirty="0" smtClean="0"/>
            <a:t>cuales deben perfeccionar</a:t>
          </a:r>
          <a:endParaRPr lang="es-MX" sz="1600" dirty="0"/>
        </a:p>
      </dgm:t>
    </dgm:pt>
    <dgm:pt modelId="{381EB10B-676C-42C4-B25A-B8F70A09260F}" type="parTrans" cxnId="{00D92D30-C2F8-41D9-A440-2DA495BD24EA}">
      <dgm:prSet/>
      <dgm:spPr/>
      <dgm:t>
        <a:bodyPr/>
        <a:lstStyle/>
        <a:p>
          <a:endParaRPr lang="es-MX"/>
        </a:p>
      </dgm:t>
    </dgm:pt>
    <dgm:pt modelId="{C21C6136-677F-48CC-8987-34A3E7AE2551}" type="sibTrans" cxnId="{00D92D30-C2F8-41D9-A440-2DA495BD24EA}">
      <dgm:prSet/>
      <dgm:spPr/>
      <dgm:t>
        <a:bodyPr/>
        <a:lstStyle/>
        <a:p>
          <a:endParaRPr lang="es-MX"/>
        </a:p>
      </dgm:t>
    </dgm:pt>
    <dgm:pt modelId="{EAE91572-9BD7-4F7D-9914-80BBFD8FC752}">
      <dgm:prSet phldrT="[Texto]" custT="1"/>
      <dgm:spPr/>
      <dgm:t>
        <a:bodyPr/>
        <a:lstStyle/>
        <a:p>
          <a:r>
            <a:rPr lang="es-MX" sz="1600" dirty="0" smtClean="0"/>
            <a:t>Orientar sobre competencias a adquirir para mejorar</a:t>
          </a:r>
          <a:endParaRPr lang="es-MX" sz="1600" dirty="0"/>
        </a:p>
      </dgm:t>
    </dgm:pt>
    <dgm:pt modelId="{EC7C6611-0368-42F7-8C69-A8F19407D2AC}" type="parTrans" cxnId="{19241300-A3A4-4F13-85D2-1D1BFF71D768}">
      <dgm:prSet/>
      <dgm:spPr/>
      <dgm:t>
        <a:bodyPr/>
        <a:lstStyle/>
        <a:p>
          <a:endParaRPr lang="es-MX"/>
        </a:p>
      </dgm:t>
    </dgm:pt>
    <dgm:pt modelId="{BF291EEB-B7D6-498F-A284-28C56CDBF54B}" type="sibTrans" cxnId="{19241300-A3A4-4F13-85D2-1D1BFF71D768}">
      <dgm:prSet/>
      <dgm:spPr/>
      <dgm:t>
        <a:bodyPr/>
        <a:lstStyle/>
        <a:p>
          <a:endParaRPr lang="es-MX"/>
        </a:p>
      </dgm:t>
    </dgm:pt>
    <dgm:pt modelId="{1B9E7F65-8C56-4981-9BAF-29D5EA4329C0}">
      <dgm:prSet phldrT="[Texto]" custT="1"/>
      <dgm:spPr/>
      <dgm:t>
        <a:bodyPr/>
        <a:lstStyle/>
        <a:p>
          <a:r>
            <a:rPr lang="es-MX" sz="1600" dirty="0" smtClean="0"/>
            <a:t>Informe de la ejecución de competencias medida en que se adaptan</a:t>
          </a:r>
          <a:endParaRPr lang="es-MX" sz="1600" dirty="0"/>
        </a:p>
      </dgm:t>
    </dgm:pt>
    <dgm:pt modelId="{CBE617F1-9E76-4580-B044-69320563B198}" type="parTrans" cxnId="{127E28FE-CC7E-4A54-A408-072B131D5A6E}">
      <dgm:prSet/>
      <dgm:spPr/>
      <dgm:t>
        <a:bodyPr/>
        <a:lstStyle/>
        <a:p>
          <a:endParaRPr lang="es-MX"/>
        </a:p>
      </dgm:t>
    </dgm:pt>
    <dgm:pt modelId="{D1BB9126-4BF8-4FB2-9A01-69029DE45FE3}" type="sibTrans" cxnId="{127E28FE-CC7E-4A54-A408-072B131D5A6E}">
      <dgm:prSet/>
      <dgm:spPr/>
      <dgm:t>
        <a:bodyPr/>
        <a:lstStyle/>
        <a:p>
          <a:endParaRPr lang="es-MX"/>
        </a:p>
      </dgm:t>
    </dgm:pt>
    <dgm:pt modelId="{875B5781-AC9A-4F7C-91F6-F32B3CA18E7E}">
      <dgm:prSet phldrT="[Texto]" custT="1"/>
      <dgm:spPr/>
      <dgm:t>
        <a:bodyPr/>
        <a:lstStyle/>
        <a:p>
          <a:r>
            <a:rPr lang="es-MX" sz="1600" dirty="0" smtClean="0"/>
            <a:t>Propios miembros o de otra organización</a:t>
          </a:r>
          <a:endParaRPr lang="es-MX" sz="1600" dirty="0"/>
        </a:p>
      </dgm:t>
    </dgm:pt>
    <dgm:pt modelId="{24849E3A-406C-4A46-8AB8-ACC174BDC49F}" type="parTrans" cxnId="{286D6576-AEDB-4486-8F37-B8E933AEBFE2}">
      <dgm:prSet/>
      <dgm:spPr/>
      <dgm:t>
        <a:bodyPr/>
        <a:lstStyle/>
        <a:p>
          <a:endParaRPr lang="es-MX"/>
        </a:p>
      </dgm:t>
    </dgm:pt>
    <dgm:pt modelId="{3B09DE76-5A6D-41A6-A864-CCC10E1B9046}" type="sibTrans" cxnId="{286D6576-AEDB-4486-8F37-B8E933AEBFE2}">
      <dgm:prSet/>
      <dgm:spPr/>
      <dgm:t>
        <a:bodyPr/>
        <a:lstStyle/>
        <a:p>
          <a:endParaRPr lang="es-MX"/>
        </a:p>
      </dgm:t>
    </dgm:pt>
    <dgm:pt modelId="{0E3F402D-E1C8-465C-946C-5DCC9263023E}" type="pres">
      <dgm:prSet presAssocID="{03D14557-228D-45CE-887F-7C0351A09348}" presName="composite" presStyleCnt="0">
        <dgm:presLayoutVars>
          <dgm:chMax val="1"/>
          <dgm:dir/>
          <dgm:resizeHandles val="exact"/>
        </dgm:presLayoutVars>
      </dgm:prSet>
      <dgm:spPr/>
    </dgm:pt>
    <dgm:pt modelId="{224F3617-2AEE-4612-9A30-6C0C67A40A2D}" type="pres">
      <dgm:prSet presAssocID="{03D14557-228D-45CE-887F-7C0351A09348}" presName="radial" presStyleCnt="0">
        <dgm:presLayoutVars>
          <dgm:animLvl val="ctr"/>
        </dgm:presLayoutVars>
      </dgm:prSet>
      <dgm:spPr/>
    </dgm:pt>
    <dgm:pt modelId="{5DE9F2DC-7619-4DE2-B346-30FCA509AA85}" type="pres">
      <dgm:prSet presAssocID="{ACFE4DD2-BF2B-4CB4-859C-59CE813A12C9}" presName="centerShape" presStyleLbl="vennNode1" presStyleIdx="0" presStyleCnt="6"/>
      <dgm:spPr/>
    </dgm:pt>
    <dgm:pt modelId="{91168A91-E1D6-4ED3-B6B5-873203A0079D}" type="pres">
      <dgm:prSet presAssocID="{04BCA4A6-0D97-4D93-9D93-FF64E093E27B}" presName="node" presStyleLbl="vennNode1" presStyleIdx="1" presStyleCnt="6" custScaleX="11386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D2752D4-F66F-4F62-A78A-0B1640C6F47C}" type="pres">
      <dgm:prSet presAssocID="{79FECB43-7841-4DD9-8C36-D03298213631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9CCE2F-A274-43BB-89C1-A0DA42747F57}" type="pres">
      <dgm:prSet presAssocID="{EAE91572-9BD7-4F7D-9914-80BBFD8FC752}" presName="node" presStyleLbl="vennNode1" presStyleIdx="3" presStyleCnt="6" custScaleX="123351">
        <dgm:presLayoutVars>
          <dgm:bulletEnabled val="1"/>
        </dgm:presLayoutVars>
      </dgm:prSet>
      <dgm:spPr/>
    </dgm:pt>
    <dgm:pt modelId="{26CD43FD-F53F-44EB-BF33-D0079F36E13C}" type="pres">
      <dgm:prSet presAssocID="{1B9E7F65-8C56-4981-9BAF-29D5EA4329C0}" presName="node" presStyleLbl="vennNode1" presStyleIdx="4" presStyleCnt="6" custScaleX="1285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43B448D-67D7-4482-B4E9-FCA9023F9463}" type="pres">
      <dgm:prSet presAssocID="{875B5781-AC9A-4F7C-91F6-F32B3CA18E7E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E4F4C08-4238-49B5-BFD1-7126C3D5AD74}" srcId="{03D14557-228D-45CE-887F-7C0351A09348}" destId="{ACFE4DD2-BF2B-4CB4-859C-59CE813A12C9}" srcOrd="0" destOrd="0" parTransId="{4EEAD394-4333-43A7-A8BD-1B423ED269C6}" sibTransId="{A861B2AA-4F16-4C72-8128-DA73B1D2AA38}"/>
    <dgm:cxn modelId="{10FC0694-BBF1-4D3A-B17E-A5E27222F32F}" type="presOf" srcId="{03D14557-228D-45CE-887F-7C0351A09348}" destId="{0E3F402D-E1C8-465C-946C-5DCC9263023E}" srcOrd="0" destOrd="0" presId="urn:microsoft.com/office/officeart/2005/8/layout/radial3"/>
    <dgm:cxn modelId="{127E28FE-CC7E-4A54-A408-072B131D5A6E}" srcId="{ACFE4DD2-BF2B-4CB4-859C-59CE813A12C9}" destId="{1B9E7F65-8C56-4981-9BAF-29D5EA4329C0}" srcOrd="3" destOrd="0" parTransId="{CBE617F1-9E76-4580-B044-69320563B198}" sibTransId="{D1BB9126-4BF8-4FB2-9A01-69029DE45FE3}"/>
    <dgm:cxn modelId="{286D6576-AEDB-4486-8F37-B8E933AEBFE2}" srcId="{ACFE4DD2-BF2B-4CB4-859C-59CE813A12C9}" destId="{875B5781-AC9A-4F7C-91F6-F32B3CA18E7E}" srcOrd="4" destOrd="0" parTransId="{24849E3A-406C-4A46-8AB8-ACC174BDC49F}" sibTransId="{3B09DE76-5A6D-41A6-A864-CCC10E1B9046}"/>
    <dgm:cxn modelId="{B75015E4-4BA8-4E33-AD31-6492B51A2047}" srcId="{ACFE4DD2-BF2B-4CB4-859C-59CE813A12C9}" destId="{04BCA4A6-0D97-4D93-9D93-FF64E093E27B}" srcOrd="0" destOrd="0" parTransId="{864D30CF-7196-4398-AE8B-4E1EA00145BB}" sibTransId="{54FBBDB4-8E7D-483F-987A-B6C44140D61B}"/>
    <dgm:cxn modelId="{3399567D-10B7-4D41-8DAF-15E947D226CE}" type="presOf" srcId="{ACFE4DD2-BF2B-4CB4-859C-59CE813A12C9}" destId="{5DE9F2DC-7619-4DE2-B346-30FCA509AA85}" srcOrd="0" destOrd="0" presId="urn:microsoft.com/office/officeart/2005/8/layout/radial3"/>
    <dgm:cxn modelId="{00D92D30-C2F8-41D9-A440-2DA495BD24EA}" srcId="{ACFE4DD2-BF2B-4CB4-859C-59CE813A12C9}" destId="{79FECB43-7841-4DD9-8C36-D03298213631}" srcOrd="1" destOrd="0" parTransId="{381EB10B-676C-42C4-B25A-B8F70A09260F}" sibTransId="{C21C6136-677F-48CC-8987-34A3E7AE2551}"/>
    <dgm:cxn modelId="{5C31631C-FFDA-469E-A6E9-989EC35C7479}" type="presOf" srcId="{04BCA4A6-0D97-4D93-9D93-FF64E093E27B}" destId="{91168A91-E1D6-4ED3-B6B5-873203A0079D}" srcOrd="0" destOrd="0" presId="urn:microsoft.com/office/officeart/2005/8/layout/radial3"/>
    <dgm:cxn modelId="{3727EBEC-766E-4E05-B80C-560069696BC3}" type="presOf" srcId="{79FECB43-7841-4DD9-8C36-D03298213631}" destId="{DD2752D4-F66F-4F62-A78A-0B1640C6F47C}" srcOrd="0" destOrd="0" presId="urn:microsoft.com/office/officeart/2005/8/layout/radial3"/>
    <dgm:cxn modelId="{0572FF79-B841-40D7-9D26-733C1F872742}" type="presOf" srcId="{1B9E7F65-8C56-4981-9BAF-29D5EA4329C0}" destId="{26CD43FD-F53F-44EB-BF33-D0079F36E13C}" srcOrd="0" destOrd="0" presId="urn:microsoft.com/office/officeart/2005/8/layout/radial3"/>
    <dgm:cxn modelId="{A667F76A-C357-4BA9-9156-31E95D384DE2}" type="presOf" srcId="{EAE91572-9BD7-4F7D-9914-80BBFD8FC752}" destId="{369CCE2F-A274-43BB-89C1-A0DA42747F57}" srcOrd="0" destOrd="0" presId="urn:microsoft.com/office/officeart/2005/8/layout/radial3"/>
    <dgm:cxn modelId="{3AEC3A81-674E-4A8F-96A9-73CAA3E037DA}" type="presOf" srcId="{875B5781-AC9A-4F7C-91F6-F32B3CA18E7E}" destId="{843B448D-67D7-4482-B4E9-FCA9023F9463}" srcOrd="0" destOrd="0" presId="urn:microsoft.com/office/officeart/2005/8/layout/radial3"/>
    <dgm:cxn modelId="{19241300-A3A4-4F13-85D2-1D1BFF71D768}" srcId="{ACFE4DD2-BF2B-4CB4-859C-59CE813A12C9}" destId="{EAE91572-9BD7-4F7D-9914-80BBFD8FC752}" srcOrd="2" destOrd="0" parTransId="{EC7C6611-0368-42F7-8C69-A8F19407D2AC}" sibTransId="{BF291EEB-B7D6-498F-A284-28C56CDBF54B}"/>
    <dgm:cxn modelId="{957334CB-B6A4-4841-896E-56A99718598D}" type="presParOf" srcId="{0E3F402D-E1C8-465C-946C-5DCC9263023E}" destId="{224F3617-2AEE-4612-9A30-6C0C67A40A2D}" srcOrd="0" destOrd="0" presId="urn:microsoft.com/office/officeart/2005/8/layout/radial3"/>
    <dgm:cxn modelId="{39569EF0-3FBC-42BD-A55B-0A03E9D4C710}" type="presParOf" srcId="{224F3617-2AEE-4612-9A30-6C0C67A40A2D}" destId="{5DE9F2DC-7619-4DE2-B346-30FCA509AA85}" srcOrd="0" destOrd="0" presId="urn:microsoft.com/office/officeart/2005/8/layout/radial3"/>
    <dgm:cxn modelId="{599C416C-E945-4C8E-8D3D-CEF4408ACE0D}" type="presParOf" srcId="{224F3617-2AEE-4612-9A30-6C0C67A40A2D}" destId="{91168A91-E1D6-4ED3-B6B5-873203A0079D}" srcOrd="1" destOrd="0" presId="urn:microsoft.com/office/officeart/2005/8/layout/radial3"/>
    <dgm:cxn modelId="{9F4B4547-59EE-44CB-BD28-D492D6068641}" type="presParOf" srcId="{224F3617-2AEE-4612-9A30-6C0C67A40A2D}" destId="{DD2752D4-F66F-4F62-A78A-0B1640C6F47C}" srcOrd="2" destOrd="0" presId="urn:microsoft.com/office/officeart/2005/8/layout/radial3"/>
    <dgm:cxn modelId="{7024EE3A-A9B8-4D29-A90D-19FB0BE85D7B}" type="presParOf" srcId="{224F3617-2AEE-4612-9A30-6C0C67A40A2D}" destId="{369CCE2F-A274-43BB-89C1-A0DA42747F57}" srcOrd="3" destOrd="0" presId="urn:microsoft.com/office/officeart/2005/8/layout/radial3"/>
    <dgm:cxn modelId="{2906070F-1C23-404D-B446-9EA4004610F2}" type="presParOf" srcId="{224F3617-2AEE-4612-9A30-6C0C67A40A2D}" destId="{26CD43FD-F53F-44EB-BF33-D0079F36E13C}" srcOrd="4" destOrd="0" presId="urn:microsoft.com/office/officeart/2005/8/layout/radial3"/>
    <dgm:cxn modelId="{1777AEA9-1833-4495-8B24-C777E4A86F64}" type="presParOf" srcId="{224F3617-2AEE-4612-9A30-6C0C67A40A2D}" destId="{843B448D-67D7-4482-B4E9-FCA9023F9463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43F2B1-B053-4A5A-9984-6734F3BC7582}" type="doc">
      <dgm:prSet loTypeId="urn:microsoft.com/office/officeart/2005/8/layout/radial1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C88F4914-DFEC-46BD-BCAB-DE91D5C3DE2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tx1"/>
              </a:solidFill>
            </a:rPr>
            <a:t>MENTORING</a:t>
          </a:r>
          <a:endParaRPr lang="es-MX" sz="2400" b="1" dirty="0">
            <a:solidFill>
              <a:schemeClr val="tx1"/>
            </a:solidFill>
          </a:endParaRPr>
        </a:p>
      </dgm:t>
    </dgm:pt>
    <dgm:pt modelId="{43AC733B-A007-422A-8E3D-D7CA53B12F2F}" type="parTrans" cxnId="{7A71CCD1-B86B-422D-8E6D-C8E964760E24}">
      <dgm:prSet/>
      <dgm:spPr/>
      <dgm:t>
        <a:bodyPr/>
        <a:lstStyle/>
        <a:p>
          <a:endParaRPr lang="es-MX"/>
        </a:p>
      </dgm:t>
    </dgm:pt>
    <dgm:pt modelId="{D66BA82A-2988-413D-872F-22189EC421EB}" type="sibTrans" cxnId="{7A71CCD1-B86B-422D-8E6D-C8E964760E24}">
      <dgm:prSet/>
      <dgm:spPr/>
      <dgm:t>
        <a:bodyPr/>
        <a:lstStyle/>
        <a:p>
          <a:endParaRPr lang="es-MX"/>
        </a:p>
      </dgm:t>
    </dgm:pt>
    <dgm:pt modelId="{CED06E7A-3C24-49A9-8919-3D496F4A034C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Integración de las miembros de organización en todos aspectos</a:t>
          </a:r>
          <a:endParaRPr lang="es-MX" sz="2000" dirty="0">
            <a:solidFill>
              <a:schemeClr val="tx1"/>
            </a:solidFill>
          </a:endParaRPr>
        </a:p>
      </dgm:t>
    </dgm:pt>
    <dgm:pt modelId="{2E06A591-D058-4C33-890D-840A8C8459C0}" type="parTrans" cxnId="{B86D8879-30E6-4EDC-A627-9D89CF2E04B7}">
      <dgm:prSet/>
      <dgm:spPr/>
      <dgm:t>
        <a:bodyPr/>
        <a:lstStyle/>
        <a:p>
          <a:endParaRPr lang="es-MX"/>
        </a:p>
      </dgm:t>
    </dgm:pt>
    <dgm:pt modelId="{7B10A6C5-9789-4174-8B35-447B1FD7AFDE}" type="sibTrans" cxnId="{B86D8879-30E6-4EDC-A627-9D89CF2E04B7}">
      <dgm:prSet/>
      <dgm:spPr/>
      <dgm:t>
        <a:bodyPr/>
        <a:lstStyle/>
        <a:p>
          <a:endParaRPr lang="es-MX"/>
        </a:p>
      </dgm:t>
    </dgm:pt>
    <dgm:pt modelId="{85C6DA4C-03D2-4340-B175-0DC702E0AA7B}">
      <dgm:prSet phldrT="[Texto]" custT="1"/>
      <dgm:spPr/>
      <dgm:t>
        <a:bodyPr/>
        <a:lstStyle/>
        <a:p>
          <a:r>
            <a:rPr lang="es-MX" sz="3200" dirty="0" smtClean="0">
              <a:solidFill>
                <a:schemeClr val="tx1"/>
              </a:solidFill>
            </a:rPr>
            <a:t>Desempeño</a:t>
          </a:r>
          <a:endParaRPr lang="es-MX" sz="3200" dirty="0">
            <a:solidFill>
              <a:schemeClr val="tx1"/>
            </a:solidFill>
          </a:endParaRPr>
        </a:p>
      </dgm:t>
    </dgm:pt>
    <dgm:pt modelId="{F1A6D805-19E1-402C-B657-206F47F6AE60}" type="parTrans" cxnId="{8CBA3C21-D33A-400C-ACA2-F71A1B54930E}">
      <dgm:prSet/>
      <dgm:spPr/>
      <dgm:t>
        <a:bodyPr/>
        <a:lstStyle/>
        <a:p>
          <a:endParaRPr lang="es-MX"/>
        </a:p>
      </dgm:t>
    </dgm:pt>
    <dgm:pt modelId="{ABE2F9AD-8525-497D-B120-46381A306A5A}" type="sibTrans" cxnId="{8CBA3C21-D33A-400C-ACA2-F71A1B54930E}">
      <dgm:prSet/>
      <dgm:spPr/>
      <dgm:t>
        <a:bodyPr/>
        <a:lstStyle/>
        <a:p>
          <a:endParaRPr lang="es-MX"/>
        </a:p>
      </dgm:t>
    </dgm:pt>
    <dgm:pt modelId="{2687E863-3B89-491B-8103-0D7B20520FD7}" type="pres">
      <dgm:prSet presAssocID="{7F43F2B1-B053-4A5A-9984-6734F3BC758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12FDB24-8CF0-435B-B8A5-EE9F5A306C0F}" type="pres">
      <dgm:prSet presAssocID="{C88F4914-DFEC-46BD-BCAB-DE91D5C3DE2F}" presName="centerShape" presStyleLbl="node0" presStyleIdx="0" presStyleCnt="1" custScaleX="162874"/>
      <dgm:spPr/>
      <dgm:t>
        <a:bodyPr/>
        <a:lstStyle/>
        <a:p>
          <a:endParaRPr lang="es-MX"/>
        </a:p>
      </dgm:t>
    </dgm:pt>
    <dgm:pt modelId="{4FC80492-E341-4A20-AEDC-076A9D724CCF}" type="pres">
      <dgm:prSet presAssocID="{2E06A591-D058-4C33-890D-840A8C8459C0}" presName="Name9" presStyleLbl="parChTrans1D2" presStyleIdx="0" presStyleCnt="2"/>
      <dgm:spPr/>
    </dgm:pt>
    <dgm:pt modelId="{140E2ED0-C0D5-47F9-A5B4-96006652E02F}" type="pres">
      <dgm:prSet presAssocID="{2E06A591-D058-4C33-890D-840A8C8459C0}" presName="connTx" presStyleLbl="parChTrans1D2" presStyleIdx="0" presStyleCnt="2"/>
      <dgm:spPr/>
    </dgm:pt>
    <dgm:pt modelId="{C48AAAC1-F489-421C-BB72-940D272E8670}" type="pres">
      <dgm:prSet presAssocID="{CED06E7A-3C24-49A9-8919-3D496F4A034C}" presName="node" presStyleLbl="node1" presStyleIdx="0" presStyleCnt="2" custScaleX="23073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4758F35-FCD0-47C6-A532-1875907B7F9F}" type="pres">
      <dgm:prSet presAssocID="{F1A6D805-19E1-402C-B657-206F47F6AE60}" presName="Name9" presStyleLbl="parChTrans1D2" presStyleIdx="1" presStyleCnt="2"/>
      <dgm:spPr/>
    </dgm:pt>
    <dgm:pt modelId="{3059ACE2-8875-406F-A8E4-DD6B5851C6C7}" type="pres">
      <dgm:prSet presAssocID="{F1A6D805-19E1-402C-B657-206F47F6AE60}" presName="connTx" presStyleLbl="parChTrans1D2" presStyleIdx="1" presStyleCnt="2"/>
      <dgm:spPr/>
    </dgm:pt>
    <dgm:pt modelId="{3E474873-994E-42B5-8332-8ADA10B9B8A4}" type="pres">
      <dgm:prSet presAssocID="{85C6DA4C-03D2-4340-B175-0DC702E0AA7B}" presName="node" presStyleLbl="node1" presStyleIdx="1" presStyleCnt="2" custScaleX="203593">
        <dgm:presLayoutVars>
          <dgm:bulletEnabled val="1"/>
        </dgm:presLayoutVars>
      </dgm:prSet>
      <dgm:spPr/>
    </dgm:pt>
  </dgm:ptLst>
  <dgm:cxnLst>
    <dgm:cxn modelId="{1D37BDB3-7582-45ED-822A-2388169006D5}" type="presOf" srcId="{F1A6D805-19E1-402C-B657-206F47F6AE60}" destId="{74758F35-FCD0-47C6-A532-1875907B7F9F}" srcOrd="0" destOrd="0" presId="urn:microsoft.com/office/officeart/2005/8/layout/radial1"/>
    <dgm:cxn modelId="{3CF7D9D1-FE85-4D3F-9AEE-6AD0FA5FBB72}" type="presOf" srcId="{2E06A591-D058-4C33-890D-840A8C8459C0}" destId="{140E2ED0-C0D5-47F9-A5B4-96006652E02F}" srcOrd="1" destOrd="0" presId="urn:microsoft.com/office/officeart/2005/8/layout/radial1"/>
    <dgm:cxn modelId="{4AFCECE5-2857-422C-911D-7E7BDBA20967}" type="presOf" srcId="{7F43F2B1-B053-4A5A-9984-6734F3BC7582}" destId="{2687E863-3B89-491B-8103-0D7B20520FD7}" srcOrd="0" destOrd="0" presId="urn:microsoft.com/office/officeart/2005/8/layout/radial1"/>
    <dgm:cxn modelId="{D450E639-8109-49FE-87C2-9A5FC81BEBFF}" type="presOf" srcId="{CED06E7A-3C24-49A9-8919-3D496F4A034C}" destId="{C48AAAC1-F489-421C-BB72-940D272E8670}" srcOrd="0" destOrd="0" presId="urn:microsoft.com/office/officeart/2005/8/layout/radial1"/>
    <dgm:cxn modelId="{67CF7A5B-8014-41E3-91AA-4015C86B0C77}" type="presOf" srcId="{85C6DA4C-03D2-4340-B175-0DC702E0AA7B}" destId="{3E474873-994E-42B5-8332-8ADA10B9B8A4}" srcOrd="0" destOrd="0" presId="urn:microsoft.com/office/officeart/2005/8/layout/radial1"/>
    <dgm:cxn modelId="{B86D8879-30E6-4EDC-A627-9D89CF2E04B7}" srcId="{C88F4914-DFEC-46BD-BCAB-DE91D5C3DE2F}" destId="{CED06E7A-3C24-49A9-8919-3D496F4A034C}" srcOrd="0" destOrd="0" parTransId="{2E06A591-D058-4C33-890D-840A8C8459C0}" sibTransId="{7B10A6C5-9789-4174-8B35-447B1FD7AFDE}"/>
    <dgm:cxn modelId="{7A71CCD1-B86B-422D-8E6D-C8E964760E24}" srcId="{7F43F2B1-B053-4A5A-9984-6734F3BC7582}" destId="{C88F4914-DFEC-46BD-BCAB-DE91D5C3DE2F}" srcOrd="0" destOrd="0" parTransId="{43AC733B-A007-422A-8E3D-D7CA53B12F2F}" sibTransId="{D66BA82A-2988-413D-872F-22189EC421EB}"/>
    <dgm:cxn modelId="{8CBA3C21-D33A-400C-ACA2-F71A1B54930E}" srcId="{C88F4914-DFEC-46BD-BCAB-DE91D5C3DE2F}" destId="{85C6DA4C-03D2-4340-B175-0DC702E0AA7B}" srcOrd="1" destOrd="0" parTransId="{F1A6D805-19E1-402C-B657-206F47F6AE60}" sibTransId="{ABE2F9AD-8525-497D-B120-46381A306A5A}"/>
    <dgm:cxn modelId="{6704B93E-04A0-4C38-BB56-F6A2BA286B15}" type="presOf" srcId="{C88F4914-DFEC-46BD-BCAB-DE91D5C3DE2F}" destId="{112FDB24-8CF0-435B-B8A5-EE9F5A306C0F}" srcOrd="0" destOrd="0" presId="urn:microsoft.com/office/officeart/2005/8/layout/radial1"/>
    <dgm:cxn modelId="{F6F94EEA-7C47-41FF-9233-D12DB380362B}" type="presOf" srcId="{F1A6D805-19E1-402C-B657-206F47F6AE60}" destId="{3059ACE2-8875-406F-A8E4-DD6B5851C6C7}" srcOrd="1" destOrd="0" presId="urn:microsoft.com/office/officeart/2005/8/layout/radial1"/>
    <dgm:cxn modelId="{C9C41AE3-727D-4434-8082-0917E5636318}" type="presOf" srcId="{2E06A591-D058-4C33-890D-840A8C8459C0}" destId="{4FC80492-E341-4A20-AEDC-076A9D724CCF}" srcOrd="0" destOrd="0" presId="urn:microsoft.com/office/officeart/2005/8/layout/radial1"/>
    <dgm:cxn modelId="{5186D989-5529-4ED0-8749-B92A1C78A86E}" type="presParOf" srcId="{2687E863-3B89-491B-8103-0D7B20520FD7}" destId="{112FDB24-8CF0-435B-B8A5-EE9F5A306C0F}" srcOrd="0" destOrd="0" presId="urn:microsoft.com/office/officeart/2005/8/layout/radial1"/>
    <dgm:cxn modelId="{42A2E573-1183-4CAB-8380-72BB6A65C8B5}" type="presParOf" srcId="{2687E863-3B89-491B-8103-0D7B20520FD7}" destId="{4FC80492-E341-4A20-AEDC-076A9D724CCF}" srcOrd="1" destOrd="0" presId="urn:microsoft.com/office/officeart/2005/8/layout/radial1"/>
    <dgm:cxn modelId="{5783486C-68D1-41A6-86B4-AFFD4EB4D7A2}" type="presParOf" srcId="{4FC80492-E341-4A20-AEDC-076A9D724CCF}" destId="{140E2ED0-C0D5-47F9-A5B4-96006652E02F}" srcOrd="0" destOrd="0" presId="urn:microsoft.com/office/officeart/2005/8/layout/radial1"/>
    <dgm:cxn modelId="{5EE9AE75-0FDB-4752-8FFD-D0C5C92A6920}" type="presParOf" srcId="{2687E863-3B89-491B-8103-0D7B20520FD7}" destId="{C48AAAC1-F489-421C-BB72-940D272E8670}" srcOrd="2" destOrd="0" presId="urn:microsoft.com/office/officeart/2005/8/layout/radial1"/>
    <dgm:cxn modelId="{9DEAED15-FBB2-46DB-9786-34AD590A6466}" type="presParOf" srcId="{2687E863-3B89-491B-8103-0D7B20520FD7}" destId="{74758F35-FCD0-47C6-A532-1875907B7F9F}" srcOrd="3" destOrd="0" presId="urn:microsoft.com/office/officeart/2005/8/layout/radial1"/>
    <dgm:cxn modelId="{68C7BD13-1C81-4BA1-BDD4-79735FB90C97}" type="presParOf" srcId="{74758F35-FCD0-47C6-A532-1875907B7F9F}" destId="{3059ACE2-8875-406F-A8E4-DD6B5851C6C7}" srcOrd="0" destOrd="0" presId="urn:microsoft.com/office/officeart/2005/8/layout/radial1"/>
    <dgm:cxn modelId="{5A9240C8-A4EE-4880-9A3A-BB11599D1842}" type="presParOf" srcId="{2687E863-3B89-491B-8103-0D7B20520FD7}" destId="{3E474873-994E-42B5-8332-8ADA10B9B8A4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DAAFA4-7807-4EAD-958E-72C87C7DBBD6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D1400CCC-248B-4FA5-B156-04B54CA80BFD}">
      <dgm:prSet phldrT="[Texto]" custT="1"/>
      <dgm:spPr/>
      <dgm:t>
        <a:bodyPr/>
        <a:lstStyle/>
        <a:p>
          <a:r>
            <a:rPr lang="es-MX" sz="2000" b="1" dirty="0" smtClean="0"/>
            <a:t>COUNCELLING</a:t>
          </a:r>
          <a:r>
            <a:rPr lang="es-MX" sz="1600" dirty="0" smtClean="0"/>
            <a:t> (consejo psicológico)</a:t>
          </a:r>
          <a:endParaRPr lang="es-MX" sz="1600" dirty="0"/>
        </a:p>
      </dgm:t>
    </dgm:pt>
    <dgm:pt modelId="{9F292BBC-DA67-471F-940D-5929296C009A}" type="parTrans" cxnId="{FE41DD64-3925-4512-B4FA-FB3B5E62264E}">
      <dgm:prSet/>
      <dgm:spPr/>
      <dgm:t>
        <a:bodyPr/>
        <a:lstStyle/>
        <a:p>
          <a:endParaRPr lang="es-MX"/>
        </a:p>
      </dgm:t>
    </dgm:pt>
    <dgm:pt modelId="{C6C8B886-83DA-4504-B9DB-B8060F16CB90}" type="sibTrans" cxnId="{FE41DD64-3925-4512-B4FA-FB3B5E62264E}">
      <dgm:prSet/>
      <dgm:spPr/>
      <dgm:t>
        <a:bodyPr/>
        <a:lstStyle/>
        <a:p>
          <a:endParaRPr lang="es-MX"/>
        </a:p>
      </dgm:t>
    </dgm:pt>
    <dgm:pt modelId="{E56856C4-FB1C-4753-B2B8-57E2B6E9DCE5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Intervención</a:t>
          </a:r>
          <a:endParaRPr lang="es-MX" sz="2000" dirty="0">
            <a:solidFill>
              <a:schemeClr val="tx1"/>
            </a:solidFill>
          </a:endParaRPr>
        </a:p>
      </dgm:t>
    </dgm:pt>
    <dgm:pt modelId="{F42B809D-6477-4A24-AE92-CB91FE7A31F3}" type="parTrans" cxnId="{AD26485A-E8C3-43F8-9ACF-CD5AF9070E01}">
      <dgm:prSet/>
      <dgm:spPr/>
      <dgm:t>
        <a:bodyPr/>
        <a:lstStyle/>
        <a:p>
          <a:endParaRPr lang="es-MX"/>
        </a:p>
      </dgm:t>
    </dgm:pt>
    <dgm:pt modelId="{DBA5ECF2-0E4C-4C60-9263-A07FD4BE72DD}" type="sibTrans" cxnId="{AD26485A-E8C3-43F8-9ACF-CD5AF9070E01}">
      <dgm:prSet/>
      <dgm:spPr/>
      <dgm:t>
        <a:bodyPr/>
        <a:lstStyle/>
        <a:p>
          <a:endParaRPr lang="es-MX"/>
        </a:p>
      </dgm:t>
    </dgm:pt>
    <dgm:pt modelId="{7AA3F2CD-F4ED-4B23-B0DA-C5FB887867ED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Solución problemas de conducta</a:t>
          </a:r>
          <a:endParaRPr lang="es-MX" sz="2000" dirty="0">
            <a:solidFill>
              <a:schemeClr val="tx1"/>
            </a:solidFill>
          </a:endParaRPr>
        </a:p>
      </dgm:t>
    </dgm:pt>
    <dgm:pt modelId="{ABE68107-85DB-4E53-9B08-8E550EFA096F}" type="parTrans" cxnId="{10B72FD2-9877-47EB-B8CD-C0043E07839B}">
      <dgm:prSet/>
      <dgm:spPr/>
      <dgm:t>
        <a:bodyPr/>
        <a:lstStyle/>
        <a:p>
          <a:endParaRPr lang="es-MX"/>
        </a:p>
      </dgm:t>
    </dgm:pt>
    <dgm:pt modelId="{2EBC9093-2D1A-4B27-A449-A0E2B7E0CEE1}" type="sibTrans" cxnId="{10B72FD2-9877-47EB-B8CD-C0043E07839B}">
      <dgm:prSet/>
      <dgm:spPr/>
      <dgm:t>
        <a:bodyPr/>
        <a:lstStyle/>
        <a:p>
          <a:endParaRPr lang="es-MX"/>
        </a:p>
      </dgm:t>
    </dgm:pt>
    <dgm:pt modelId="{10CB72F0-4C2D-4D7A-B65F-34D77295E1FC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Persona que lo solicita</a:t>
          </a:r>
          <a:endParaRPr lang="es-MX" sz="2000" dirty="0">
            <a:solidFill>
              <a:schemeClr val="tx1"/>
            </a:solidFill>
          </a:endParaRPr>
        </a:p>
      </dgm:t>
    </dgm:pt>
    <dgm:pt modelId="{02448C0E-7619-4039-ABEC-2E546C8DE383}" type="parTrans" cxnId="{24ADB5D9-373F-470B-959D-0378F4C7F3BC}">
      <dgm:prSet/>
      <dgm:spPr/>
      <dgm:t>
        <a:bodyPr/>
        <a:lstStyle/>
        <a:p>
          <a:endParaRPr lang="es-MX"/>
        </a:p>
      </dgm:t>
    </dgm:pt>
    <dgm:pt modelId="{3AA5BEEA-2CED-4C38-8C93-7DD4E3F63C82}" type="sibTrans" cxnId="{24ADB5D9-373F-470B-959D-0378F4C7F3BC}">
      <dgm:prSet/>
      <dgm:spPr/>
      <dgm:t>
        <a:bodyPr/>
        <a:lstStyle/>
        <a:p>
          <a:endParaRPr lang="es-MX"/>
        </a:p>
      </dgm:t>
    </dgm:pt>
    <dgm:pt modelId="{6A8A440E-1999-4D02-90B8-7FF48674820A}">
      <dgm:prSet phldrT="[Texto]" custT="1"/>
      <dgm:spPr/>
      <dgm:t>
        <a:bodyPr/>
        <a:lstStyle/>
        <a:p>
          <a:r>
            <a:rPr lang="es-MX" sz="2000" dirty="0" smtClean="0">
              <a:solidFill>
                <a:schemeClr val="tx1"/>
              </a:solidFill>
            </a:rPr>
            <a:t>Respeto e individualidad.</a:t>
          </a:r>
          <a:endParaRPr lang="es-MX" sz="2000" dirty="0">
            <a:solidFill>
              <a:schemeClr val="tx1"/>
            </a:solidFill>
          </a:endParaRPr>
        </a:p>
      </dgm:t>
    </dgm:pt>
    <dgm:pt modelId="{62CA36D3-BEA7-4F57-98A1-0EE26048E2E7}" type="parTrans" cxnId="{FAF6949D-8E48-425D-AB34-75B3437D2685}">
      <dgm:prSet/>
      <dgm:spPr/>
      <dgm:t>
        <a:bodyPr/>
        <a:lstStyle/>
        <a:p>
          <a:endParaRPr lang="es-MX"/>
        </a:p>
      </dgm:t>
    </dgm:pt>
    <dgm:pt modelId="{703A8D58-0A79-4661-AAD8-52F987E5AD3E}" type="sibTrans" cxnId="{FAF6949D-8E48-425D-AB34-75B3437D2685}">
      <dgm:prSet/>
      <dgm:spPr/>
      <dgm:t>
        <a:bodyPr/>
        <a:lstStyle/>
        <a:p>
          <a:endParaRPr lang="es-MX"/>
        </a:p>
      </dgm:t>
    </dgm:pt>
    <dgm:pt modelId="{D836AEBE-30FE-4734-A207-6D3F35D83267}" type="pres">
      <dgm:prSet presAssocID="{73DAAFA4-7807-4EAD-958E-72C87C7DBBD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43356D9-F038-42D9-A7A0-43471E1BE18E}" type="pres">
      <dgm:prSet presAssocID="{D1400CCC-248B-4FA5-B156-04B54CA80BFD}" presName="centerShape" presStyleLbl="node0" presStyleIdx="0" presStyleCnt="1" custScaleX="166830"/>
      <dgm:spPr/>
      <dgm:t>
        <a:bodyPr/>
        <a:lstStyle/>
        <a:p>
          <a:endParaRPr lang="es-MX"/>
        </a:p>
      </dgm:t>
    </dgm:pt>
    <dgm:pt modelId="{6FBE80C5-4D1A-4FB3-825A-E48681C2150F}" type="pres">
      <dgm:prSet presAssocID="{F42B809D-6477-4A24-AE92-CB91FE7A31F3}" presName="parTrans" presStyleLbl="sibTrans2D1" presStyleIdx="0" presStyleCnt="4"/>
      <dgm:spPr/>
    </dgm:pt>
    <dgm:pt modelId="{BE8F38EB-C87F-4781-A662-D09CF08EE90D}" type="pres">
      <dgm:prSet presAssocID="{F42B809D-6477-4A24-AE92-CB91FE7A31F3}" presName="connectorText" presStyleLbl="sibTrans2D1" presStyleIdx="0" presStyleCnt="4"/>
      <dgm:spPr/>
    </dgm:pt>
    <dgm:pt modelId="{07369AF2-DE08-4D11-9401-43DAA6C00578}" type="pres">
      <dgm:prSet presAssocID="{E56856C4-FB1C-4753-B2B8-57E2B6E9DCE5}" presName="node" presStyleLbl="node1" presStyleIdx="0" presStyleCnt="4" custScaleX="14772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D2B204-1DC0-461C-8816-F5C619B712D5}" type="pres">
      <dgm:prSet presAssocID="{ABE68107-85DB-4E53-9B08-8E550EFA096F}" presName="parTrans" presStyleLbl="sibTrans2D1" presStyleIdx="1" presStyleCnt="4"/>
      <dgm:spPr/>
    </dgm:pt>
    <dgm:pt modelId="{C65FB172-3108-46B7-9555-A2AD681E8390}" type="pres">
      <dgm:prSet presAssocID="{ABE68107-85DB-4E53-9B08-8E550EFA096F}" presName="connectorText" presStyleLbl="sibTrans2D1" presStyleIdx="1" presStyleCnt="4"/>
      <dgm:spPr/>
    </dgm:pt>
    <dgm:pt modelId="{60C934C5-480E-46F8-9E41-8D7D8307F3D2}" type="pres">
      <dgm:prSet presAssocID="{7AA3F2CD-F4ED-4B23-B0DA-C5FB887867ED}" presName="node" presStyleLbl="node1" presStyleIdx="1" presStyleCnt="4" custScaleX="147727" custRadScaleRad="136354" custRadScaleInc="-448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FE1B4B7-4C03-44DA-ABF8-A2F7C789330F}" type="pres">
      <dgm:prSet presAssocID="{02448C0E-7619-4039-ABEC-2E546C8DE383}" presName="parTrans" presStyleLbl="sibTrans2D1" presStyleIdx="2" presStyleCnt="4"/>
      <dgm:spPr/>
    </dgm:pt>
    <dgm:pt modelId="{02AF6EB8-D516-4F68-B1ED-FD89E7978BFB}" type="pres">
      <dgm:prSet presAssocID="{02448C0E-7619-4039-ABEC-2E546C8DE383}" presName="connectorText" presStyleLbl="sibTrans2D1" presStyleIdx="2" presStyleCnt="4"/>
      <dgm:spPr/>
    </dgm:pt>
    <dgm:pt modelId="{48942190-AA8B-4669-B4A1-6A674DC1472B}" type="pres">
      <dgm:prSet presAssocID="{10CB72F0-4C2D-4D7A-B65F-34D77295E1FC}" presName="node" presStyleLbl="node1" presStyleIdx="2" presStyleCnt="4" custScaleX="147727">
        <dgm:presLayoutVars>
          <dgm:bulletEnabled val="1"/>
        </dgm:presLayoutVars>
      </dgm:prSet>
      <dgm:spPr/>
    </dgm:pt>
    <dgm:pt modelId="{0BE38D55-3EA5-4C6D-9FAD-9F19D284DAA2}" type="pres">
      <dgm:prSet presAssocID="{62CA36D3-BEA7-4F57-98A1-0EE26048E2E7}" presName="parTrans" presStyleLbl="sibTrans2D1" presStyleIdx="3" presStyleCnt="4"/>
      <dgm:spPr/>
    </dgm:pt>
    <dgm:pt modelId="{76707227-32EC-41E3-B2B8-12DBEFFB5138}" type="pres">
      <dgm:prSet presAssocID="{62CA36D3-BEA7-4F57-98A1-0EE26048E2E7}" presName="connectorText" presStyleLbl="sibTrans2D1" presStyleIdx="3" presStyleCnt="4"/>
      <dgm:spPr/>
    </dgm:pt>
    <dgm:pt modelId="{49F10C4E-2C1A-4041-83BF-BB2147AB0425}" type="pres">
      <dgm:prSet presAssocID="{6A8A440E-1999-4D02-90B8-7FF48674820A}" presName="node" presStyleLbl="node1" presStyleIdx="3" presStyleCnt="4" custScaleX="147727" custRadScaleRad="130051" custRadScaleInc="80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ADEDC9C-F1B1-499B-9395-721A5AD59DC3}" type="presOf" srcId="{10CB72F0-4C2D-4D7A-B65F-34D77295E1FC}" destId="{48942190-AA8B-4669-B4A1-6A674DC1472B}" srcOrd="0" destOrd="0" presId="urn:microsoft.com/office/officeart/2005/8/layout/radial5"/>
    <dgm:cxn modelId="{785A392D-409F-43C5-8B3C-D8E97FFFD30C}" type="presOf" srcId="{7AA3F2CD-F4ED-4B23-B0DA-C5FB887867ED}" destId="{60C934C5-480E-46F8-9E41-8D7D8307F3D2}" srcOrd="0" destOrd="0" presId="urn:microsoft.com/office/officeart/2005/8/layout/radial5"/>
    <dgm:cxn modelId="{57216BB2-6117-43F3-9F60-46C5AA367FCB}" type="presOf" srcId="{02448C0E-7619-4039-ABEC-2E546C8DE383}" destId="{02AF6EB8-D516-4F68-B1ED-FD89E7978BFB}" srcOrd="1" destOrd="0" presId="urn:microsoft.com/office/officeart/2005/8/layout/radial5"/>
    <dgm:cxn modelId="{24ADB5D9-373F-470B-959D-0378F4C7F3BC}" srcId="{D1400CCC-248B-4FA5-B156-04B54CA80BFD}" destId="{10CB72F0-4C2D-4D7A-B65F-34D77295E1FC}" srcOrd="2" destOrd="0" parTransId="{02448C0E-7619-4039-ABEC-2E546C8DE383}" sibTransId="{3AA5BEEA-2CED-4C38-8C93-7DD4E3F63C82}"/>
    <dgm:cxn modelId="{DFC0CFFB-1DD0-4DB6-B64B-868B1A032296}" type="presOf" srcId="{E56856C4-FB1C-4753-B2B8-57E2B6E9DCE5}" destId="{07369AF2-DE08-4D11-9401-43DAA6C00578}" srcOrd="0" destOrd="0" presId="urn:microsoft.com/office/officeart/2005/8/layout/radial5"/>
    <dgm:cxn modelId="{5750AD95-E4CF-448E-A4AC-6B39DD6F3485}" type="presOf" srcId="{ABE68107-85DB-4E53-9B08-8E550EFA096F}" destId="{19D2B204-1DC0-461C-8816-F5C619B712D5}" srcOrd="0" destOrd="0" presId="urn:microsoft.com/office/officeart/2005/8/layout/radial5"/>
    <dgm:cxn modelId="{FAF6949D-8E48-425D-AB34-75B3437D2685}" srcId="{D1400CCC-248B-4FA5-B156-04B54CA80BFD}" destId="{6A8A440E-1999-4D02-90B8-7FF48674820A}" srcOrd="3" destOrd="0" parTransId="{62CA36D3-BEA7-4F57-98A1-0EE26048E2E7}" sibTransId="{703A8D58-0A79-4661-AAD8-52F987E5AD3E}"/>
    <dgm:cxn modelId="{DDA9D7D7-7DE0-4CE7-8CBA-3624CC274295}" type="presOf" srcId="{ABE68107-85DB-4E53-9B08-8E550EFA096F}" destId="{C65FB172-3108-46B7-9555-A2AD681E8390}" srcOrd="1" destOrd="0" presId="urn:microsoft.com/office/officeart/2005/8/layout/radial5"/>
    <dgm:cxn modelId="{02244D9B-FA39-4254-AEAA-86BC8D00DE7D}" type="presOf" srcId="{6A8A440E-1999-4D02-90B8-7FF48674820A}" destId="{49F10C4E-2C1A-4041-83BF-BB2147AB0425}" srcOrd="0" destOrd="0" presId="urn:microsoft.com/office/officeart/2005/8/layout/radial5"/>
    <dgm:cxn modelId="{85174056-ED68-4892-AEBD-29A587C086C2}" type="presOf" srcId="{F42B809D-6477-4A24-AE92-CB91FE7A31F3}" destId="{BE8F38EB-C87F-4781-A662-D09CF08EE90D}" srcOrd="1" destOrd="0" presId="urn:microsoft.com/office/officeart/2005/8/layout/radial5"/>
    <dgm:cxn modelId="{FE41DD64-3925-4512-B4FA-FB3B5E62264E}" srcId="{73DAAFA4-7807-4EAD-958E-72C87C7DBBD6}" destId="{D1400CCC-248B-4FA5-B156-04B54CA80BFD}" srcOrd="0" destOrd="0" parTransId="{9F292BBC-DA67-471F-940D-5929296C009A}" sibTransId="{C6C8B886-83DA-4504-B9DB-B8060F16CB90}"/>
    <dgm:cxn modelId="{9A528E3E-0584-448D-AB79-E19E3A4E56CD}" type="presOf" srcId="{02448C0E-7619-4039-ABEC-2E546C8DE383}" destId="{5FE1B4B7-4C03-44DA-ABF8-A2F7C789330F}" srcOrd="0" destOrd="0" presId="urn:microsoft.com/office/officeart/2005/8/layout/radial5"/>
    <dgm:cxn modelId="{F0B3B22B-5533-40CB-9367-BDF23A11A0F7}" type="presOf" srcId="{F42B809D-6477-4A24-AE92-CB91FE7A31F3}" destId="{6FBE80C5-4D1A-4FB3-825A-E48681C2150F}" srcOrd="0" destOrd="0" presId="urn:microsoft.com/office/officeart/2005/8/layout/radial5"/>
    <dgm:cxn modelId="{73686B78-3345-40E5-A20D-2A3EDA8B9CAA}" type="presOf" srcId="{73DAAFA4-7807-4EAD-958E-72C87C7DBBD6}" destId="{D836AEBE-30FE-4734-A207-6D3F35D83267}" srcOrd="0" destOrd="0" presId="urn:microsoft.com/office/officeart/2005/8/layout/radial5"/>
    <dgm:cxn modelId="{D66FFD59-45AC-45DF-814E-715BF4CF8AD3}" type="presOf" srcId="{D1400CCC-248B-4FA5-B156-04B54CA80BFD}" destId="{043356D9-F038-42D9-A7A0-43471E1BE18E}" srcOrd="0" destOrd="0" presId="urn:microsoft.com/office/officeart/2005/8/layout/radial5"/>
    <dgm:cxn modelId="{AD26485A-E8C3-43F8-9ACF-CD5AF9070E01}" srcId="{D1400CCC-248B-4FA5-B156-04B54CA80BFD}" destId="{E56856C4-FB1C-4753-B2B8-57E2B6E9DCE5}" srcOrd="0" destOrd="0" parTransId="{F42B809D-6477-4A24-AE92-CB91FE7A31F3}" sibTransId="{DBA5ECF2-0E4C-4C60-9263-A07FD4BE72DD}"/>
    <dgm:cxn modelId="{E1F8BD0B-59F0-4B15-99F4-34D1B69192CF}" type="presOf" srcId="{62CA36D3-BEA7-4F57-98A1-0EE26048E2E7}" destId="{76707227-32EC-41E3-B2B8-12DBEFFB5138}" srcOrd="1" destOrd="0" presId="urn:microsoft.com/office/officeart/2005/8/layout/radial5"/>
    <dgm:cxn modelId="{10B72FD2-9877-47EB-B8CD-C0043E07839B}" srcId="{D1400CCC-248B-4FA5-B156-04B54CA80BFD}" destId="{7AA3F2CD-F4ED-4B23-B0DA-C5FB887867ED}" srcOrd="1" destOrd="0" parTransId="{ABE68107-85DB-4E53-9B08-8E550EFA096F}" sibTransId="{2EBC9093-2D1A-4B27-A449-A0E2B7E0CEE1}"/>
    <dgm:cxn modelId="{CC93943C-E623-4AFD-AA6C-001F215AFE53}" type="presOf" srcId="{62CA36D3-BEA7-4F57-98A1-0EE26048E2E7}" destId="{0BE38D55-3EA5-4C6D-9FAD-9F19D284DAA2}" srcOrd="0" destOrd="0" presId="urn:microsoft.com/office/officeart/2005/8/layout/radial5"/>
    <dgm:cxn modelId="{CA4F02EB-F5A7-441F-8F4A-715745858BB8}" type="presParOf" srcId="{D836AEBE-30FE-4734-A207-6D3F35D83267}" destId="{043356D9-F038-42D9-A7A0-43471E1BE18E}" srcOrd="0" destOrd="0" presId="urn:microsoft.com/office/officeart/2005/8/layout/radial5"/>
    <dgm:cxn modelId="{825F9F66-7C38-494D-9D68-8A1C0BE9E874}" type="presParOf" srcId="{D836AEBE-30FE-4734-A207-6D3F35D83267}" destId="{6FBE80C5-4D1A-4FB3-825A-E48681C2150F}" srcOrd="1" destOrd="0" presId="urn:microsoft.com/office/officeart/2005/8/layout/radial5"/>
    <dgm:cxn modelId="{BDC0FF4B-8A71-4355-81D7-AE4043A507E6}" type="presParOf" srcId="{6FBE80C5-4D1A-4FB3-825A-E48681C2150F}" destId="{BE8F38EB-C87F-4781-A662-D09CF08EE90D}" srcOrd="0" destOrd="0" presId="urn:microsoft.com/office/officeart/2005/8/layout/radial5"/>
    <dgm:cxn modelId="{B38B5ED2-063B-4F98-A7E2-35CE3FD12B0F}" type="presParOf" srcId="{D836AEBE-30FE-4734-A207-6D3F35D83267}" destId="{07369AF2-DE08-4D11-9401-43DAA6C00578}" srcOrd="2" destOrd="0" presId="urn:microsoft.com/office/officeart/2005/8/layout/radial5"/>
    <dgm:cxn modelId="{4DBB14A3-DF89-4213-8E46-6C3E1F25E193}" type="presParOf" srcId="{D836AEBE-30FE-4734-A207-6D3F35D83267}" destId="{19D2B204-1DC0-461C-8816-F5C619B712D5}" srcOrd="3" destOrd="0" presId="urn:microsoft.com/office/officeart/2005/8/layout/radial5"/>
    <dgm:cxn modelId="{A88B3C36-48AF-49EF-BB64-78A213B6A1A9}" type="presParOf" srcId="{19D2B204-1DC0-461C-8816-F5C619B712D5}" destId="{C65FB172-3108-46B7-9555-A2AD681E8390}" srcOrd="0" destOrd="0" presId="urn:microsoft.com/office/officeart/2005/8/layout/radial5"/>
    <dgm:cxn modelId="{3F3B6CBA-63D8-4AA2-B3FD-4FA6E1D5D19D}" type="presParOf" srcId="{D836AEBE-30FE-4734-A207-6D3F35D83267}" destId="{60C934C5-480E-46F8-9E41-8D7D8307F3D2}" srcOrd="4" destOrd="0" presId="urn:microsoft.com/office/officeart/2005/8/layout/radial5"/>
    <dgm:cxn modelId="{DD3798E5-03B7-4B93-A4C2-8CD472E8BE66}" type="presParOf" srcId="{D836AEBE-30FE-4734-A207-6D3F35D83267}" destId="{5FE1B4B7-4C03-44DA-ABF8-A2F7C789330F}" srcOrd="5" destOrd="0" presId="urn:microsoft.com/office/officeart/2005/8/layout/radial5"/>
    <dgm:cxn modelId="{4271B64D-57FB-4251-B644-AB3A9D0A3119}" type="presParOf" srcId="{5FE1B4B7-4C03-44DA-ABF8-A2F7C789330F}" destId="{02AF6EB8-D516-4F68-B1ED-FD89E7978BFB}" srcOrd="0" destOrd="0" presId="urn:microsoft.com/office/officeart/2005/8/layout/radial5"/>
    <dgm:cxn modelId="{2EA7470F-B3DF-41AD-A673-49354FF21D5D}" type="presParOf" srcId="{D836AEBE-30FE-4734-A207-6D3F35D83267}" destId="{48942190-AA8B-4669-B4A1-6A674DC1472B}" srcOrd="6" destOrd="0" presId="urn:microsoft.com/office/officeart/2005/8/layout/radial5"/>
    <dgm:cxn modelId="{869F51F8-D085-4381-B625-EBCE7F74E1CC}" type="presParOf" srcId="{D836AEBE-30FE-4734-A207-6D3F35D83267}" destId="{0BE38D55-3EA5-4C6D-9FAD-9F19D284DAA2}" srcOrd="7" destOrd="0" presId="urn:microsoft.com/office/officeart/2005/8/layout/radial5"/>
    <dgm:cxn modelId="{55ABD75E-0A49-4D6D-A6F6-35196E963ACF}" type="presParOf" srcId="{0BE38D55-3EA5-4C6D-9FAD-9F19D284DAA2}" destId="{76707227-32EC-41E3-B2B8-12DBEFFB5138}" srcOrd="0" destOrd="0" presId="urn:microsoft.com/office/officeart/2005/8/layout/radial5"/>
    <dgm:cxn modelId="{D1A51D9D-7115-4EE0-9EF3-A5298B07954C}" type="presParOf" srcId="{D836AEBE-30FE-4734-A207-6D3F35D83267}" destId="{49F10C4E-2C1A-4041-83BF-BB2147AB042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4BF7EA-F914-4B40-90FC-E8962772BF93}">
      <dsp:nvSpPr>
        <dsp:cNvPr id="0" name=""/>
        <dsp:cNvSpPr/>
      </dsp:nvSpPr>
      <dsp:spPr>
        <a:xfrm>
          <a:off x="545291" y="1009"/>
          <a:ext cx="1983060" cy="198306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Organización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5291" y="1009"/>
        <a:ext cx="1983060" cy="1983060"/>
      </dsp:txXfrm>
    </dsp:sp>
    <dsp:sp modelId="{4423DFAA-2741-4C4D-9964-E415BCF0E013}">
      <dsp:nvSpPr>
        <dsp:cNvPr id="0" name=""/>
        <dsp:cNvSpPr/>
      </dsp:nvSpPr>
      <dsp:spPr>
        <a:xfrm>
          <a:off x="961734" y="2145093"/>
          <a:ext cx="1150175" cy="1150175"/>
        </a:xfrm>
        <a:prstGeom prst="mathPlu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961734" y="2145093"/>
        <a:ext cx="1150175" cy="1150175"/>
      </dsp:txXfrm>
    </dsp:sp>
    <dsp:sp modelId="{F5CD3D3E-AC33-4760-979C-F94A28D298AE}">
      <dsp:nvSpPr>
        <dsp:cNvPr id="0" name=""/>
        <dsp:cNvSpPr/>
      </dsp:nvSpPr>
      <dsp:spPr>
        <a:xfrm>
          <a:off x="545291" y="3456293"/>
          <a:ext cx="1983060" cy="1983060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smtClean="0">
              <a:solidFill>
                <a:schemeClr val="tx1"/>
              </a:solidFill>
            </a:rPr>
            <a:t>Personal competitivo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45291" y="3456293"/>
        <a:ext cx="1983060" cy="1983060"/>
      </dsp:txXfrm>
    </dsp:sp>
    <dsp:sp modelId="{63E38056-D59A-426D-9A01-7D109801CE8E}">
      <dsp:nvSpPr>
        <dsp:cNvPr id="0" name=""/>
        <dsp:cNvSpPr/>
      </dsp:nvSpPr>
      <dsp:spPr>
        <a:xfrm>
          <a:off x="2825810" y="2351332"/>
          <a:ext cx="630613" cy="73769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600" kern="1200"/>
        </a:p>
      </dsp:txBody>
      <dsp:txXfrm>
        <a:off x="2825810" y="2351332"/>
        <a:ext cx="630613" cy="737698"/>
      </dsp:txXfrm>
    </dsp:sp>
    <dsp:sp modelId="{D3A1B6BF-71A0-4678-8082-0771008D8FF8}">
      <dsp:nvSpPr>
        <dsp:cNvPr id="0" name=""/>
        <dsp:cNvSpPr/>
      </dsp:nvSpPr>
      <dsp:spPr>
        <a:xfrm>
          <a:off x="3718187" y="737121"/>
          <a:ext cx="3966120" cy="3966120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300" kern="1200" smtClean="0">
              <a:solidFill>
                <a:schemeClr val="tx1"/>
              </a:solidFill>
            </a:rPr>
            <a:t>ORGANIZACIÓN COMPETITIVA</a:t>
          </a:r>
          <a:endParaRPr lang="es-MX" sz="3300" kern="1200" dirty="0">
            <a:solidFill>
              <a:schemeClr val="tx1"/>
            </a:solidFill>
          </a:endParaRPr>
        </a:p>
      </dsp:txBody>
      <dsp:txXfrm>
        <a:off x="3718187" y="737121"/>
        <a:ext cx="3966120" cy="3966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C72431-BB51-45DA-880D-0D3F4C9E9F5E}">
      <dsp:nvSpPr>
        <dsp:cNvPr id="0" name=""/>
        <dsp:cNvSpPr/>
      </dsp:nvSpPr>
      <dsp:spPr>
        <a:xfrm rot="16200000">
          <a:off x="1785" y="769193"/>
          <a:ext cx="3978175" cy="397817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chemeClr val="tx1"/>
              </a:solidFill>
            </a:rPr>
            <a:t>Condición de la empresa </a:t>
          </a:r>
          <a:endParaRPr lang="es-MX" sz="3500" kern="1200" dirty="0">
            <a:solidFill>
              <a:schemeClr val="tx1"/>
            </a:solidFill>
          </a:endParaRPr>
        </a:p>
      </dsp:txBody>
      <dsp:txXfrm rot="16200000">
        <a:off x="1785" y="769193"/>
        <a:ext cx="3978175" cy="3978175"/>
      </dsp:txXfrm>
    </dsp:sp>
    <dsp:sp modelId="{08E2BA40-C84B-4903-85B1-0BAFB5A9BC94}">
      <dsp:nvSpPr>
        <dsp:cNvPr id="0" name=""/>
        <dsp:cNvSpPr/>
      </dsp:nvSpPr>
      <dsp:spPr>
        <a:xfrm rot="5400000">
          <a:off x="4249638" y="769193"/>
          <a:ext cx="3978175" cy="397817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500" kern="1200" dirty="0" smtClean="0">
              <a:solidFill>
                <a:schemeClr val="tx1"/>
              </a:solidFill>
            </a:rPr>
            <a:t>Condición de recursos humanos </a:t>
          </a:r>
          <a:endParaRPr lang="es-MX" sz="3500" kern="1200" dirty="0">
            <a:solidFill>
              <a:schemeClr val="tx1"/>
            </a:solidFill>
          </a:endParaRPr>
        </a:p>
      </dsp:txBody>
      <dsp:txXfrm rot="5400000">
        <a:off x="4249638" y="769193"/>
        <a:ext cx="3978175" cy="39781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957093-C860-4F9B-AC45-88D763ABC814}">
      <dsp:nvSpPr>
        <dsp:cNvPr id="0" name=""/>
        <dsp:cNvSpPr/>
      </dsp:nvSpPr>
      <dsp:spPr>
        <a:xfrm>
          <a:off x="0" y="0"/>
          <a:ext cx="6995160" cy="163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Desarrollo del personal</a:t>
          </a:r>
          <a:endParaRPr lang="es-MX" sz="4200" kern="1200" dirty="0"/>
        </a:p>
      </dsp:txBody>
      <dsp:txXfrm>
        <a:off x="0" y="0"/>
        <a:ext cx="5329592" cy="1632108"/>
      </dsp:txXfrm>
    </dsp:sp>
    <dsp:sp modelId="{44639F55-2F2C-4CBF-9DF9-0EC93B5F514B}">
      <dsp:nvSpPr>
        <dsp:cNvPr id="0" name=""/>
        <dsp:cNvSpPr/>
      </dsp:nvSpPr>
      <dsp:spPr>
        <a:xfrm>
          <a:off x="617219" y="1904127"/>
          <a:ext cx="6995160" cy="163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No exigencia a cumplir por la empleado</a:t>
          </a:r>
          <a:endParaRPr lang="es-MX" sz="4200" kern="1200" dirty="0"/>
        </a:p>
      </dsp:txBody>
      <dsp:txXfrm>
        <a:off x="617219" y="1904127"/>
        <a:ext cx="5317069" cy="1632108"/>
      </dsp:txXfrm>
    </dsp:sp>
    <dsp:sp modelId="{506BD240-D63A-43D1-A0D7-DD23EF8B765A}">
      <dsp:nvSpPr>
        <dsp:cNvPr id="0" name=""/>
        <dsp:cNvSpPr/>
      </dsp:nvSpPr>
      <dsp:spPr>
        <a:xfrm>
          <a:off x="1234439" y="3808254"/>
          <a:ext cx="6995160" cy="1632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200" kern="1200" dirty="0" smtClean="0"/>
            <a:t>Requisito para triunfo de organización</a:t>
          </a:r>
          <a:endParaRPr lang="es-MX" sz="4200" kern="1200" dirty="0"/>
        </a:p>
      </dsp:txBody>
      <dsp:txXfrm>
        <a:off x="1234439" y="3808254"/>
        <a:ext cx="5317069" cy="1632108"/>
      </dsp:txXfrm>
    </dsp:sp>
    <dsp:sp modelId="{BBC49A29-1F79-40B7-AB8A-B59B1307507D}">
      <dsp:nvSpPr>
        <dsp:cNvPr id="0" name=""/>
        <dsp:cNvSpPr/>
      </dsp:nvSpPr>
      <dsp:spPr>
        <a:xfrm>
          <a:off x="5934289" y="1237682"/>
          <a:ext cx="1060870" cy="1060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5934289" y="1237682"/>
        <a:ext cx="1060870" cy="1060870"/>
      </dsp:txXfrm>
    </dsp:sp>
    <dsp:sp modelId="{84F4928D-FCA6-48DA-975F-58FD70EABF1C}">
      <dsp:nvSpPr>
        <dsp:cNvPr id="0" name=""/>
        <dsp:cNvSpPr/>
      </dsp:nvSpPr>
      <dsp:spPr>
        <a:xfrm>
          <a:off x="6551509" y="3130928"/>
          <a:ext cx="1060870" cy="1060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/>
        </a:p>
      </dsp:txBody>
      <dsp:txXfrm>
        <a:off x="6551509" y="3130928"/>
        <a:ext cx="1060870" cy="106087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5087FA-92C4-4EF8-B012-5C3DDCB86C1F}">
      <dsp:nvSpPr>
        <dsp:cNvPr id="0" name=""/>
        <dsp:cNvSpPr/>
      </dsp:nvSpPr>
      <dsp:spPr>
        <a:xfrm rot="10800000">
          <a:off x="1920283" y="801"/>
          <a:ext cx="5472684" cy="216730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5720" tIns="163830" rIns="305816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smtClean="0"/>
            <a:t>Recurso humano formado</a:t>
          </a:r>
          <a:endParaRPr lang="es-MX" sz="4300" kern="1200" dirty="0"/>
        </a:p>
      </dsp:txBody>
      <dsp:txXfrm rot="10800000">
        <a:off x="1920283" y="801"/>
        <a:ext cx="5472684" cy="2167302"/>
      </dsp:txXfrm>
    </dsp:sp>
    <dsp:sp modelId="{7B101C69-1357-48AD-98F7-9A08E65C115B}">
      <dsp:nvSpPr>
        <dsp:cNvPr id="0" name=""/>
        <dsp:cNvSpPr/>
      </dsp:nvSpPr>
      <dsp:spPr>
        <a:xfrm>
          <a:off x="836632" y="801"/>
          <a:ext cx="2167302" cy="216730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57A7482-CAAE-47D4-8447-0735E6D41A2A}">
      <dsp:nvSpPr>
        <dsp:cNvPr id="0" name=""/>
        <dsp:cNvSpPr/>
      </dsp:nvSpPr>
      <dsp:spPr>
        <a:xfrm rot="10800000">
          <a:off x="1920283" y="2815059"/>
          <a:ext cx="5472684" cy="2167302"/>
        </a:xfrm>
        <a:prstGeom prst="homePlat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5720" tIns="163830" rIns="305816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smtClean="0"/>
            <a:t>+ importante en empresa</a:t>
          </a:r>
          <a:endParaRPr lang="es-MX" sz="4300" kern="1200" dirty="0"/>
        </a:p>
      </dsp:txBody>
      <dsp:txXfrm rot="10800000">
        <a:off x="1920283" y="2815059"/>
        <a:ext cx="5472684" cy="2167302"/>
      </dsp:txXfrm>
    </dsp:sp>
    <dsp:sp modelId="{FF061E63-CA0A-4678-9DA1-26FD20A9E6BE}">
      <dsp:nvSpPr>
        <dsp:cNvPr id="0" name=""/>
        <dsp:cNvSpPr/>
      </dsp:nvSpPr>
      <dsp:spPr>
        <a:xfrm>
          <a:off x="836632" y="2815059"/>
          <a:ext cx="2167302" cy="2167302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864F01-8D49-45ED-A799-C9030408DD07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Condiciones de trabajo</a:t>
          </a:r>
          <a:endParaRPr lang="es-MX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Insatisfacción </a:t>
          </a:r>
          <a:r>
            <a:rPr lang="es-MX" sz="3000" kern="1200" dirty="0" smtClean="0">
              <a:sym typeface="Symbol"/>
            </a:rPr>
            <a:t> producto/servicio defectuoso</a:t>
          </a:r>
          <a:endParaRPr lang="es-MX" sz="3000" kern="1200" dirty="0"/>
        </a:p>
      </dsp:txBody>
      <dsp:txXfrm rot="5400000">
        <a:off x="4713034" y="-1529550"/>
        <a:ext cx="1766186" cy="5266944"/>
      </dsp:txXfrm>
    </dsp:sp>
    <dsp:sp modelId="{1A57EF67-D7A5-4102-9996-DD1E1E25B543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smtClean="0"/>
            <a:t>Empleado no satisfecho</a:t>
          </a:r>
          <a:endParaRPr lang="es-MX" sz="4300" kern="1200" dirty="0"/>
        </a:p>
      </dsp:txBody>
      <dsp:txXfrm>
        <a:off x="0" y="55"/>
        <a:ext cx="2962656" cy="2207732"/>
      </dsp:txXfrm>
    </dsp:sp>
    <dsp:sp modelId="{C8FC5965-0D59-4468-BDCE-F21E00A5B0DA}">
      <dsp:nvSpPr>
        <dsp:cNvPr id="0" name=""/>
        <dsp:cNvSpPr/>
      </dsp:nvSpPr>
      <dsp:spPr>
        <a:xfrm rot="5400000">
          <a:off x="4713034" y="788569"/>
          <a:ext cx="1766186" cy="5266944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 Fuente de trabajo</a:t>
          </a:r>
          <a:endParaRPr lang="es-MX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3000" kern="1200" dirty="0" smtClean="0"/>
            <a:t>Compromiso con éxito de empresa</a:t>
          </a:r>
          <a:endParaRPr lang="es-MX" sz="3000" kern="1200" dirty="0"/>
        </a:p>
      </dsp:txBody>
      <dsp:txXfrm rot="5400000">
        <a:off x="4713034" y="788569"/>
        <a:ext cx="1766186" cy="5266944"/>
      </dsp:txXfrm>
    </dsp:sp>
    <dsp:sp modelId="{A36F68D8-3587-44B8-BAE4-716DED678DAB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81915" rIns="163830" bIns="8191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300" kern="1200" dirty="0" smtClean="0"/>
            <a:t>Empleado satisfecho, contento</a:t>
          </a:r>
          <a:endParaRPr lang="es-MX" sz="4300" kern="1200" dirty="0"/>
        </a:p>
      </dsp:txBody>
      <dsp:txXfrm>
        <a:off x="0" y="2318174"/>
        <a:ext cx="2962656" cy="220773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E9F2DC-7619-4DE2-B346-30FCA509AA85}">
      <dsp:nvSpPr>
        <dsp:cNvPr id="0" name=""/>
        <dsp:cNvSpPr/>
      </dsp:nvSpPr>
      <dsp:spPr>
        <a:xfrm>
          <a:off x="2601664" y="1436993"/>
          <a:ext cx="3331071" cy="3331071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000" kern="1200" dirty="0" smtClean="0"/>
            <a:t>EL COACHING</a:t>
          </a:r>
          <a:endParaRPr lang="es-MX" sz="4000" kern="1200" dirty="0"/>
        </a:p>
      </dsp:txBody>
      <dsp:txXfrm>
        <a:off x="2601664" y="1436993"/>
        <a:ext cx="3331071" cy="3331071"/>
      </dsp:txXfrm>
    </dsp:sp>
    <dsp:sp modelId="{91168A91-E1D6-4ED3-B6B5-873203A0079D}">
      <dsp:nvSpPr>
        <dsp:cNvPr id="0" name=""/>
        <dsp:cNvSpPr/>
      </dsp:nvSpPr>
      <dsp:spPr>
        <a:xfrm>
          <a:off x="3318993" y="102771"/>
          <a:ext cx="1896412" cy="166553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986775"/>
                <a:satOff val="7962"/>
                <a:lumOff val="1726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-1986775"/>
                <a:satOff val="7962"/>
                <a:lumOff val="1726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-1986775"/>
                <a:satOff val="7962"/>
                <a:lumOff val="172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Ajustar competencias</a:t>
          </a:r>
          <a:endParaRPr lang="es-MX" sz="1600" kern="1200" dirty="0"/>
        </a:p>
      </dsp:txBody>
      <dsp:txXfrm>
        <a:off x="3318993" y="102771"/>
        <a:ext cx="1896412" cy="1665535"/>
      </dsp:txXfrm>
    </dsp:sp>
    <dsp:sp modelId="{DD2752D4-F66F-4F62-A78A-0B1640C6F47C}">
      <dsp:nvSpPr>
        <dsp:cNvPr id="0" name=""/>
        <dsp:cNvSpPr/>
      </dsp:nvSpPr>
      <dsp:spPr>
        <a:xfrm>
          <a:off x="5495362" y="1600124"/>
          <a:ext cx="1665535" cy="166553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3973551"/>
                <a:satOff val="15924"/>
                <a:lumOff val="3451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-3973551"/>
                <a:satOff val="15924"/>
                <a:lumOff val="3451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-3973551"/>
                <a:satOff val="15924"/>
                <a:lumOff val="34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Orientar </a:t>
          </a:r>
          <a:r>
            <a:rPr lang="es-MX" sz="1600" kern="1200" dirty="0" smtClean="0"/>
            <a:t>cuales deben perfeccionar</a:t>
          </a:r>
          <a:endParaRPr lang="es-MX" sz="1600" kern="1200" dirty="0"/>
        </a:p>
      </dsp:txBody>
      <dsp:txXfrm>
        <a:off x="5495362" y="1600124"/>
        <a:ext cx="1665535" cy="1665535"/>
      </dsp:txXfrm>
    </dsp:sp>
    <dsp:sp modelId="{369CCE2F-A274-43BB-89C1-A0DA42747F57}">
      <dsp:nvSpPr>
        <dsp:cNvPr id="0" name=""/>
        <dsp:cNvSpPr/>
      </dsp:nvSpPr>
      <dsp:spPr>
        <a:xfrm>
          <a:off x="4513697" y="4022893"/>
          <a:ext cx="2054454" cy="166553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5960326"/>
                <a:satOff val="23887"/>
                <a:lumOff val="5177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-5960326"/>
                <a:satOff val="23887"/>
                <a:lumOff val="5177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-5960326"/>
                <a:satOff val="23887"/>
                <a:lumOff val="5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Orientar sobre competencias a adquirir para mejorar</a:t>
          </a:r>
          <a:endParaRPr lang="es-MX" sz="1600" kern="1200" dirty="0"/>
        </a:p>
      </dsp:txBody>
      <dsp:txXfrm>
        <a:off x="4513697" y="4022893"/>
        <a:ext cx="2054454" cy="1665535"/>
      </dsp:txXfrm>
    </dsp:sp>
    <dsp:sp modelId="{26CD43FD-F53F-44EB-BF33-D0079F36E13C}">
      <dsp:nvSpPr>
        <dsp:cNvPr id="0" name=""/>
        <dsp:cNvSpPr/>
      </dsp:nvSpPr>
      <dsp:spPr>
        <a:xfrm>
          <a:off x="1923060" y="4022893"/>
          <a:ext cx="2140829" cy="166553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947101"/>
                <a:satOff val="31849"/>
                <a:lumOff val="6902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-7947101"/>
                <a:satOff val="31849"/>
                <a:lumOff val="6902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-7947101"/>
                <a:satOff val="31849"/>
                <a:lumOff val="690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Informe de la ejecución de competencias medida en que se adaptan</a:t>
          </a:r>
          <a:endParaRPr lang="es-MX" sz="1600" kern="1200" dirty="0"/>
        </a:p>
      </dsp:txBody>
      <dsp:txXfrm>
        <a:off x="1923060" y="4022893"/>
        <a:ext cx="2140829" cy="1665535"/>
      </dsp:txXfrm>
    </dsp:sp>
    <dsp:sp modelId="{843B448D-67D7-4482-B4E9-FCA9023F9463}">
      <dsp:nvSpPr>
        <dsp:cNvPr id="0" name=""/>
        <dsp:cNvSpPr/>
      </dsp:nvSpPr>
      <dsp:spPr>
        <a:xfrm>
          <a:off x="1373502" y="1600124"/>
          <a:ext cx="1665535" cy="166553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alpha val="50000"/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alpha val="50000"/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Propios miembros o de otra organización</a:t>
          </a:r>
          <a:endParaRPr lang="es-MX" sz="1600" kern="1200" dirty="0"/>
        </a:p>
      </dsp:txBody>
      <dsp:txXfrm>
        <a:off x="1373502" y="1600124"/>
        <a:ext cx="1665535" cy="166553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2FDB24-8CF0-435B-B8A5-EE9F5A306C0F}">
      <dsp:nvSpPr>
        <dsp:cNvPr id="0" name=""/>
        <dsp:cNvSpPr/>
      </dsp:nvSpPr>
      <dsp:spPr>
        <a:xfrm>
          <a:off x="2895602" y="1971628"/>
          <a:ext cx="2438395" cy="149710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MENTORING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2895602" y="1971628"/>
        <a:ext cx="2438395" cy="1497105"/>
      </dsp:txXfrm>
    </dsp:sp>
    <dsp:sp modelId="{4FC80492-E341-4A20-AEDC-076A9D724CCF}">
      <dsp:nvSpPr>
        <dsp:cNvPr id="0" name=""/>
        <dsp:cNvSpPr/>
      </dsp:nvSpPr>
      <dsp:spPr>
        <a:xfrm rot="16200000">
          <a:off x="3888957" y="1729413"/>
          <a:ext cx="451685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1685" y="1637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6200000">
        <a:off x="4103507" y="1734493"/>
        <a:ext cx="22584" cy="22584"/>
      </dsp:txXfrm>
    </dsp:sp>
    <dsp:sp modelId="{C48AAAC1-F489-421C-BB72-940D272E8670}">
      <dsp:nvSpPr>
        <dsp:cNvPr id="0" name=""/>
        <dsp:cNvSpPr/>
      </dsp:nvSpPr>
      <dsp:spPr>
        <a:xfrm>
          <a:off x="2387604" y="22836"/>
          <a:ext cx="3454391" cy="149710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Integración de las miembros de organización en todos aspectos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2387604" y="22836"/>
        <a:ext cx="3454391" cy="1497105"/>
      </dsp:txXfrm>
    </dsp:sp>
    <dsp:sp modelId="{74758F35-FCD0-47C6-A532-1875907B7F9F}">
      <dsp:nvSpPr>
        <dsp:cNvPr id="0" name=""/>
        <dsp:cNvSpPr/>
      </dsp:nvSpPr>
      <dsp:spPr>
        <a:xfrm rot="5400000">
          <a:off x="3888957" y="3678204"/>
          <a:ext cx="451685" cy="32745"/>
        </a:xfrm>
        <a:custGeom>
          <a:avLst/>
          <a:gdLst/>
          <a:ahLst/>
          <a:cxnLst/>
          <a:rect l="0" t="0" r="0" b="0"/>
          <a:pathLst>
            <a:path>
              <a:moveTo>
                <a:pt x="0" y="16372"/>
              </a:moveTo>
              <a:lnTo>
                <a:pt x="451685" y="1637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5400000">
        <a:off x="4103507" y="3683285"/>
        <a:ext cx="22584" cy="22584"/>
      </dsp:txXfrm>
    </dsp:sp>
    <dsp:sp modelId="{3E474873-994E-42B5-8332-8ADA10B9B8A4}">
      <dsp:nvSpPr>
        <dsp:cNvPr id="0" name=""/>
        <dsp:cNvSpPr/>
      </dsp:nvSpPr>
      <dsp:spPr>
        <a:xfrm>
          <a:off x="2590798" y="3920420"/>
          <a:ext cx="3048002" cy="149710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>
              <a:solidFill>
                <a:schemeClr val="tx1"/>
              </a:solidFill>
            </a:rPr>
            <a:t>Desempeño</a:t>
          </a:r>
          <a:endParaRPr lang="es-MX" sz="3200" kern="1200" dirty="0">
            <a:solidFill>
              <a:schemeClr val="tx1"/>
            </a:solidFill>
          </a:endParaRPr>
        </a:p>
      </dsp:txBody>
      <dsp:txXfrm>
        <a:off x="2590798" y="3920420"/>
        <a:ext cx="3048002" cy="149710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3356D9-F038-42D9-A7A0-43471E1BE18E}">
      <dsp:nvSpPr>
        <dsp:cNvPr id="0" name=""/>
        <dsp:cNvSpPr/>
      </dsp:nvSpPr>
      <dsp:spPr>
        <a:xfrm>
          <a:off x="2971797" y="1920751"/>
          <a:ext cx="2286005" cy="137026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COUNCELLING</a:t>
          </a:r>
          <a:r>
            <a:rPr lang="es-MX" sz="1600" kern="1200" dirty="0" smtClean="0"/>
            <a:t> (consejo psicológico)</a:t>
          </a:r>
          <a:endParaRPr lang="es-MX" sz="1600" kern="1200" dirty="0"/>
        </a:p>
      </dsp:txBody>
      <dsp:txXfrm>
        <a:off x="2971797" y="1920751"/>
        <a:ext cx="2286005" cy="1370260"/>
      </dsp:txXfrm>
    </dsp:sp>
    <dsp:sp modelId="{6FBE80C5-4D1A-4FB3-825A-E48681C2150F}">
      <dsp:nvSpPr>
        <dsp:cNvPr id="0" name=""/>
        <dsp:cNvSpPr/>
      </dsp:nvSpPr>
      <dsp:spPr>
        <a:xfrm rot="16200000">
          <a:off x="3969905" y="1422622"/>
          <a:ext cx="289788" cy="465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16200000">
        <a:off x="3969905" y="1422622"/>
        <a:ext cx="289788" cy="465888"/>
      </dsp:txXfrm>
    </dsp:sp>
    <dsp:sp modelId="{07369AF2-DE08-4D11-9401-43DAA6C00578}">
      <dsp:nvSpPr>
        <dsp:cNvPr id="0" name=""/>
        <dsp:cNvSpPr/>
      </dsp:nvSpPr>
      <dsp:spPr>
        <a:xfrm>
          <a:off x="3102677" y="3719"/>
          <a:ext cx="2024244" cy="137026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Intervención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102677" y="3719"/>
        <a:ext cx="2024244" cy="1370260"/>
      </dsp:txXfrm>
    </dsp:sp>
    <dsp:sp modelId="{19D2B204-1DC0-461C-8816-F5C619B712D5}">
      <dsp:nvSpPr>
        <dsp:cNvPr id="0" name=""/>
        <dsp:cNvSpPr/>
      </dsp:nvSpPr>
      <dsp:spPr>
        <a:xfrm rot="21479040">
          <a:off x="5357079" y="2324909"/>
          <a:ext cx="244236" cy="465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21479040">
        <a:off x="5357079" y="2324909"/>
        <a:ext cx="244236" cy="465888"/>
      </dsp:txXfrm>
    </dsp:sp>
    <dsp:sp modelId="{60C934C5-480E-46F8-9E41-8D7D8307F3D2}">
      <dsp:nvSpPr>
        <dsp:cNvPr id="0" name=""/>
        <dsp:cNvSpPr/>
      </dsp:nvSpPr>
      <dsp:spPr>
        <a:xfrm>
          <a:off x="5715009" y="1828796"/>
          <a:ext cx="2024244" cy="1370260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Solución problemas de conducta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5715009" y="1828796"/>
        <a:ext cx="2024244" cy="1370260"/>
      </dsp:txXfrm>
    </dsp:sp>
    <dsp:sp modelId="{5FE1B4B7-4C03-44DA-ABF8-A2F7C789330F}">
      <dsp:nvSpPr>
        <dsp:cNvPr id="0" name=""/>
        <dsp:cNvSpPr/>
      </dsp:nvSpPr>
      <dsp:spPr>
        <a:xfrm rot="5400000">
          <a:off x="3969905" y="3323251"/>
          <a:ext cx="289788" cy="465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5400000">
        <a:off x="3969905" y="3323251"/>
        <a:ext cx="289788" cy="465888"/>
      </dsp:txXfrm>
    </dsp:sp>
    <dsp:sp modelId="{48942190-AA8B-4669-B4A1-6A674DC1472B}">
      <dsp:nvSpPr>
        <dsp:cNvPr id="0" name=""/>
        <dsp:cNvSpPr/>
      </dsp:nvSpPr>
      <dsp:spPr>
        <a:xfrm>
          <a:off x="3102677" y="3837783"/>
          <a:ext cx="2024244" cy="1370260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Persona que lo solicita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3102677" y="3837783"/>
        <a:ext cx="2024244" cy="1370260"/>
      </dsp:txXfrm>
    </dsp:sp>
    <dsp:sp modelId="{0BE38D55-3EA5-4C6D-9FAD-9F19D284DAA2}">
      <dsp:nvSpPr>
        <dsp:cNvPr id="0" name=""/>
        <dsp:cNvSpPr/>
      </dsp:nvSpPr>
      <dsp:spPr>
        <a:xfrm rot="10821708">
          <a:off x="2718320" y="2364684"/>
          <a:ext cx="179170" cy="4658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/>
        </a:p>
      </dsp:txBody>
      <dsp:txXfrm rot="10821708">
        <a:off x="2718320" y="2364684"/>
        <a:ext cx="179170" cy="465888"/>
      </dsp:txXfrm>
    </dsp:sp>
    <dsp:sp modelId="{49F10C4E-2C1A-4041-83BF-BB2147AB0425}">
      <dsp:nvSpPr>
        <dsp:cNvPr id="0" name=""/>
        <dsp:cNvSpPr/>
      </dsp:nvSpPr>
      <dsp:spPr>
        <a:xfrm>
          <a:off x="609608" y="1905008"/>
          <a:ext cx="2024244" cy="1370260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tx1"/>
              </a:solidFill>
            </a:rPr>
            <a:t>Respeto e individualidad.</a:t>
          </a:r>
          <a:endParaRPr lang="es-MX" sz="2000" kern="1200" dirty="0">
            <a:solidFill>
              <a:schemeClr val="tx1"/>
            </a:solidFill>
          </a:endParaRPr>
        </a:p>
      </dsp:txBody>
      <dsp:txXfrm>
        <a:off x="609608" y="1905008"/>
        <a:ext cx="2024244" cy="1370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2793F-E98D-4C6E-85B3-3A84F7C251CD}" type="datetimeFigureOut">
              <a:rPr lang="es-MX" smtClean="0"/>
              <a:t>22/03/2011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12052-6FFE-4BA6-A44E-B70CF7E3E213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8.xml"/><Relationship Id="rId2" Type="http://schemas.openxmlformats.org/officeDocument/2006/relationships/hyperlink" Target="http://www.google.com.mx/imgres?imgurl=http://www.nexusweb.com.mx/img/photo/15_rh.jpg&amp;imgrefurl=http://www.nexusweb.com.mx/pages/04_complementarios.html&amp;usg=__FvV67y1mUBOkpTbM7vP49xrk24s=&amp;h=358&amp;w=253&amp;sz=41&amp;hl=es&amp;start=111&amp;zoom=1&amp;tbnid=wgOqRAiXeIcZVM:&amp;tbnh=162&amp;tbnw=114&amp;ei=AgKJTeqqFIS6tgfhxsWKDg&amp;prev=/images?q=DESARROLLO+DEL+PERSONAL&amp;um=1&amp;hl=es&amp;sa=N&amp;rlz=1T4ADFA_esMX420MX421&amp;biw=1419&amp;bih=658&amp;tbs=isch:1&amp;um=1&amp;itbs=1&amp;iact=hc&amp;vpx=652&amp;vpy=335&amp;dur=1950&amp;hovh=267&amp;hovw=189&amp;tx=34&amp;ty=281&amp;oei=4ACJTf2iC4be0gHU0JX6CQ&amp;page=6&amp;ndsp=20&amp;ved=1t:429,r:16,s:111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hyperlink" Target="http://www.google.com.mx/imgres?imgurl=http://api.ning.com/files/TrYtAv3h5aQj3gDN8XITxJE5uG2j-AVC4E7Bc0F8xTvWb6StZp*smvJ44AF6uxNKAd-5Tp4B2u9EtYgztS4XhCyOXcG1ktYv/afirmaciones.jpg&amp;imgrefurl=http://innovadoresemocionales.com/&amp;usg=__H4o1WRe1XrtrTte2uPxxTIAotws=&amp;h=400&amp;w=405&amp;sz=18&amp;hl=es&amp;start=131&amp;zoom=1&amp;tbnid=OGpZAckt7vJHtM:&amp;tbnh=155&amp;tbnw=159&amp;ei=FwKJTbruHcaltwfqz6DmDQ&amp;prev=/images?q=DESARROLLO+DEL+PERSONAL&amp;um=1&amp;hl=es&amp;sa=N&amp;rlz=1T4ADFA_esMX420MX421&amp;biw=1419&amp;bih=658&amp;tbs=isch:1&amp;um=1&amp;itbs=1&amp;iact=hc&amp;vpx=557&amp;vpy=235&amp;dur=1310&amp;hovh=223&amp;hovw=226&amp;tx=25&amp;ty=236&amp;oei=4ACJTf2iC4be0gHU0JX6CQ&amp;page=7&amp;ndsp=19&amp;ved=1t:429,r:15,s:131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hyperlink" Target="http://www.google.com.mx/imgres?imgurl=http://img.over-blog.com/300x288/3/68/99/35/Desarrollo-Personal.jpg&amp;imgrefurl=http://administradorasdegerencia.over-blog.es/article-desarrollo-personal-44818344.html&amp;usg=__muHxcyl66qB9u7hnlJjZDMtrAmU=&amp;h=288&amp;w=299&amp;sz=31&amp;hl=es&amp;start=227&amp;zoom=1&amp;tbnid=QxinrqGBd44zuM:&amp;tbnh=157&amp;tbnw=163&amp;ei=RQKJTePcB8Wftgeutc3_DQ&amp;prev=/images?q=DESARROLLO+DEL+PERSONAL&amp;um=1&amp;hl=es&amp;sa=N&amp;rlz=1T4ADFA_esMX420MX421&amp;biw=1419&amp;bih=658&amp;tbs=isch:1&amp;um=1&amp;itbs=1&amp;iact=hc&amp;vpx=587&amp;vpy=287&amp;dur=1014&amp;hovh=220&amp;hovw=229&amp;tx=26&amp;ty=283&amp;oei=4ACJTf2iC4be0gHU0JX6CQ&amp;page=12&amp;ndsp=18&amp;ved=1t:429,r:2,s:227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.mx/imgres?imgurl=http://www.grupoacv.com/images/processes/personal.gif&amp;imgrefurl=http://www.grupoacv.com/sp/processes/default_p.asp&amp;usg=__goZL46sPekdRmLhTBHK1ErAXmwE=&amp;h=300&amp;w=400&amp;sz=78&amp;hl=es&amp;start=1&amp;zoom=1&amp;tbnid=M4whr8GZ_dcvbM:&amp;tbnh=93&amp;tbnw=124&amp;ei=9wCJTcefOIu2tgeL1ID7DQ&amp;prev=/images?q=DESARROLLO+DEL+PERSONAL&amp;um=1&amp;hl=es&amp;sa=N&amp;rlz=1T4ADFA_esMX420MX421&amp;biw=1419&amp;bih=658&amp;tbs=isch:1&amp;um=1&amp;itbs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5.xml"/><Relationship Id="rId2" Type="http://schemas.openxmlformats.org/officeDocument/2006/relationships/hyperlink" Target="http://www.google.com.mx/imgres?imgurl=http://educacionycapacitacion.com/img/capacitacion.jpg&amp;imgrefurl=http://educacionycapacitacion.com/ciudad_Barcelona_pais_Venezuela_portaf_Capacitacion&amp;usg=__1ciEulLnC2eYDZk2Hnov0_dWg-E=&amp;h=300&amp;w=300&amp;sz=72&amp;hl=es&amp;start=90&amp;zoom=1&amp;tbnid=eixUq6EBQC_OqM:&amp;tbnh=156&amp;tbnw=150&amp;ei=-QGJTcLROIb8tgfH0OD3DQ&amp;prev=/images?q=DESARROLLO+DEL+PERSONAL&amp;um=1&amp;hl=es&amp;sa=N&amp;rlz=1T4ADFA_esMX420MX421&amp;biw=1419&amp;bih=658&amp;tbs=isch:1&amp;um=1&amp;itbs=1&amp;iact=hc&amp;vpx=1168&amp;vpy=377&amp;dur=1326&amp;hovh=225&amp;hovw=225&amp;tx=152&amp;ty=244&amp;oei=4ACJTf2iC4be0gHU0JX6CQ&amp;page=5&amp;ndsp=21&amp;ved=1t:429,r:20,s:90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.mx/imgres?imgurl=http://3.bp.blogspot.com/_5zXM4bYz2dw/STW2qSEi3MI/AAAAAAAAAE0/9ycKmzzomYc/S1600-R/091701negocios2.gif&amp;imgrefurl=http://guille-online.blogspot.com/2009/03/desarrollo-de-personal.html&amp;usg=__4PLU3cQ9QSl4yaxzWEjL7xnYQiE=&amp;h=393&amp;w=303&amp;sz=13&amp;hl=es&amp;start=169&amp;zoom=1&amp;tbnid=7mYbBZK4cNAWCM:&amp;tbnh=151&amp;tbnw=114&amp;ei=JwKJTZKjAdKhtweKiv2HDg&amp;prev=/images?q=DESARROLLO+DEL+PERSONAL&amp;um=1&amp;hl=es&amp;sa=N&amp;rlz=1T4ADFA_esMX420MX421&amp;biw=1419&amp;bih=658&amp;tbs=isch:1&amp;um=1&amp;itbs=1&amp;iact=hc&amp;vpx=869&amp;vpy=330&amp;dur=1466&amp;hovh=256&amp;hovw=197&amp;tx=66&amp;ty=269&amp;oei=4ACJTf2iC4be0gHU0JX6CQ&amp;page=9&amp;ndsp=21&amp;ved=1t:429,r:18,s:169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9.jpeg"/><Relationship Id="rId7" Type="http://schemas.openxmlformats.org/officeDocument/2006/relationships/diagramLayout" Target="../diagrams/layout6.xml"/><Relationship Id="rId2" Type="http://schemas.openxmlformats.org/officeDocument/2006/relationships/hyperlink" Target="http://www.google.com.mx/imgres?imgurl=http://2.bp.blogspot.com/_EQC2PMU0lzA/TCkqJ_P_idI/AAAAAAAAAFs/DpWQLh27Qjs/s1600/Desempeno.jpg&amp;imgrefurl=http://baldeck-carlos.blogspot.com/2010_06_01_archive.html&amp;usg=___lo8Gr_CnQ7q_FPsW3BWeZKE4rY=&amp;h=480&amp;w=582&amp;sz=92&amp;hl=es&amp;start=48&amp;zoom=1&amp;tbnid=lmnV5bfr-m4PCM:&amp;tbnh=159&amp;tbnw=193&amp;ei=5wGJTeziGYjltgfVh8D7DQ&amp;prev=/images?q=DESARROLLO+DEL+PERSONAL&amp;um=1&amp;hl=es&amp;sa=N&amp;rlz=1T4ADFA_esMX420MX421&amp;biw=1419&amp;bih=658&amp;tbs=isch:1&amp;um=1&amp;itbs=1&amp;iact=hc&amp;vpx=139&amp;vpy=340&amp;dur=1373&amp;hovh=204&amp;hovw=247&amp;tx=157&amp;ty=226&amp;oei=4ACJTf2iC4be0gHU0JX6CQ&amp;page=3&amp;ndsp=21&amp;ved=1t:429,r:14,s:48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10.jpeg"/><Relationship Id="rId10" Type="http://schemas.microsoft.com/office/2007/relationships/diagramDrawing" Target="../diagrams/drawing6.xml"/><Relationship Id="rId4" Type="http://schemas.openxmlformats.org/officeDocument/2006/relationships/hyperlink" Target="http://www.google.com.mx/imgres?imgurl=http://cdc.mx/images/foto03.jpg&amp;imgrefurl=http://cdc.mx/html/claudia.html&amp;usg=__xhP1ifopFslRttmXuko1yYdKR1E=&amp;h=476&amp;w=305&amp;sz=28&amp;hl=es&amp;start=29&amp;zoom=1&amp;tbnid=RzZQAsWbb3O83M:&amp;tbnh=159&amp;tbnw=102&amp;ei=pending&amp;prev=/images?q=DESARROLLO+DEL+PERSONAL&amp;um=1&amp;hl=es&amp;sa=N&amp;rlz=1T4ADFA_esMX420MX421&amp;biw=1419&amp;bih=658&amp;tbs=isch:1&amp;um=1&amp;itbs=1&amp;iact=hc&amp;vpx=833&amp;vpy=131&amp;dur=1420&amp;hovh=281&amp;hovw=180&amp;tx=186&amp;ty=5&amp;oei=4ACJTf2iC4be0gHU0JX6CQ&amp;page=2&amp;ndsp=19&amp;ved=1t:429,r:3,s:29" TargetMode="External"/><Relationship Id="rId9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MX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orte" pitchFamily="66" charset="0"/>
              </a:rPr>
              <a:t>DESARROLLO DEL PERSONAL</a:t>
            </a:r>
            <a:endParaRPr lang="es-MX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orte" pitchFamily="66" charset="0"/>
            </a:endParaRPr>
          </a:p>
        </p:txBody>
      </p:sp>
      <p:pic>
        <p:nvPicPr>
          <p:cNvPr id="4" name="3 Imagen" descr="http://www.ekilibra.com/webnew/sites/default/files/2134718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895600"/>
            <a:ext cx="3810000" cy="35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www.ekilibra.com/webnew/sites/default/files/2134718_m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33575"/>
            <a:ext cx="3810000" cy="3552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828800" y="609600"/>
          <a:ext cx="8229600" cy="544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t2.gstatic.com/images?q=tbn:ANd9GcQLr4zN0cABaMleXqdHOHkcQGvulISe-xVUzcjDdBM26Qngnc71wA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76600"/>
            <a:ext cx="2257425" cy="32289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381000" y="381000"/>
          <a:ext cx="8229600" cy="521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t1.gstatic.com/images?q=tbn:ANd9GcT7LgJe_5r1pjVFCOs08lTvLwWGCaPeqvY6HO7HNXozS5XS4bjEAQ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1"/>
            <a:ext cx="2533650" cy="1981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3400" y="304800"/>
          <a:ext cx="8229600" cy="544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http://t3.gstatic.com/images?q=tbn:ANd9GcTLh8tk3uDafHdQhMjqes2eGNdiVRI2eIbLAehG999GnLzREfP1qA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38400"/>
            <a:ext cx="2181225" cy="2095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51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5 Flecha circular"/>
          <p:cNvSpPr/>
          <p:nvPr/>
        </p:nvSpPr>
        <p:spPr>
          <a:xfrm>
            <a:off x="2514600" y="228600"/>
            <a:ext cx="4191000" cy="251460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1879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685800"/>
          <a:ext cx="8229600" cy="5440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http://t1.gstatic.com/images?q=tbn:ANd9GcQXp5aOusYdCRYE4iH9bv2wslf7CdjVJc3EyftHpry9q9NQVxVlyw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657600"/>
            <a:ext cx="342900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Llamada de nube"/>
          <p:cNvSpPr/>
          <p:nvPr/>
        </p:nvSpPr>
        <p:spPr>
          <a:xfrm>
            <a:off x="228600" y="381000"/>
            <a:ext cx="6781800" cy="502920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4400" dirty="0" smtClean="0">
                <a:latin typeface="Forte" pitchFamily="66" charset="0"/>
              </a:rPr>
              <a:t>En la empresa el cliente no es primero sino el empleado es lo primero…</a:t>
            </a:r>
            <a:endParaRPr lang="es-MX" sz="4400" dirty="0">
              <a:latin typeface="Forte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62800" y="2971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Solo si personal esta formado.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t0.gstatic.com/images?q=tbn:ANd9GcSwSa_0SmM0RJua-FqL95cGz-OKg7WbG1ICySiQDBM-PyY80Q47Sw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95800"/>
            <a:ext cx="2143125" cy="21431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3400" y="304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http://t3.gstatic.com/images?q=tbn:ANd9GcRIXnxkDfC9IGFAjv2nFIv7dgN856LrUncrq2PWH-Tv2yJFpAy9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9800"/>
            <a:ext cx="3733801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685800" y="1654175"/>
            <a:ext cx="7772400" cy="1470025"/>
          </a:xfrm>
        </p:spPr>
        <p:txBody>
          <a:bodyPr>
            <a:noAutofit/>
          </a:bodyPr>
          <a:lstStyle/>
          <a:p>
            <a:r>
              <a:rPr lang="es-MX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Forte" pitchFamily="66" charset="0"/>
              </a:rPr>
              <a:t>Actividades orientadas al desarrollo del personal</a:t>
            </a:r>
            <a:endParaRPr lang="es-MX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http://t1.gstatic.com/images?q=tbn:ANd9GcQgQAg18Bq6EssPIvOCjvx1gTA5bU-bI7-xNMdi2LKHQGByLPed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19600"/>
            <a:ext cx="2505075" cy="209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http://t0.gstatic.com/images?q=tbn:ANd9GcSOxzSRzb1RP2PY8h4zpynMT2_ZaEg-yhneIshVv_7YuyB5OJEx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714500" cy="26765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04800" y="685800"/>
          <a:ext cx="85344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657600" y="4202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Formar o aconsejar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152</Words>
  <Application>Microsoft Office PowerPoint</Application>
  <PresentationFormat>Presentación en pantalla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DESARROLLO DEL PERSONAL</vt:lpstr>
      <vt:lpstr>Diapositiva 2</vt:lpstr>
      <vt:lpstr>Diapositiva 3</vt:lpstr>
      <vt:lpstr>Diapositiva 4</vt:lpstr>
      <vt:lpstr>Diapositiva 5</vt:lpstr>
      <vt:lpstr>Diapositiva 6</vt:lpstr>
      <vt:lpstr>Diapositiva 7</vt:lpstr>
      <vt:lpstr>Actividades orientadas al desarrollo del personal</vt:lpstr>
      <vt:lpstr>Diapositiva 9</vt:lpstr>
      <vt:lpstr>Diapositiva 10</vt:lpstr>
      <vt:lpstr>Diapositiva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DEL PERSONAL</dc:title>
  <dc:creator>patricia</dc:creator>
  <cp:lastModifiedBy>patricia</cp:lastModifiedBy>
  <cp:revision>6</cp:revision>
  <dcterms:created xsi:type="dcterms:W3CDTF">2011-03-23T04:30:40Z</dcterms:created>
  <dcterms:modified xsi:type="dcterms:W3CDTF">2011-03-23T05:24:22Z</dcterms:modified>
</cp:coreProperties>
</file>